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4" r:id="rId2"/>
    <p:sldMasterId id="2147483688" r:id="rId3"/>
  </p:sldMasterIdLst>
  <p:notesMasterIdLst>
    <p:notesMasterId r:id="rId51"/>
  </p:notesMasterIdLst>
  <p:sldIdLst>
    <p:sldId id="256" r:id="rId4"/>
    <p:sldId id="511" r:id="rId5"/>
    <p:sldId id="512" r:id="rId6"/>
    <p:sldId id="513" r:id="rId7"/>
    <p:sldId id="514" r:id="rId8"/>
    <p:sldId id="542" r:id="rId9"/>
    <p:sldId id="543" r:id="rId10"/>
    <p:sldId id="544" r:id="rId11"/>
    <p:sldId id="516" r:id="rId12"/>
    <p:sldId id="515" r:id="rId13"/>
    <p:sldId id="517" r:id="rId14"/>
    <p:sldId id="518" r:id="rId15"/>
    <p:sldId id="519" r:id="rId16"/>
    <p:sldId id="527" r:id="rId17"/>
    <p:sldId id="528" r:id="rId18"/>
    <p:sldId id="522" r:id="rId19"/>
    <p:sldId id="521" r:id="rId20"/>
    <p:sldId id="520" r:id="rId21"/>
    <p:sldId id="525" r:id="rId22"/>
    <p:sldId id="526" r:id="rId23"/>
    <p:sldId id="523" r:id="rId24"/>
    <p:sldId id="524" r:id="rId25"/>
    <p:sldId id="530" r:id="rId26"/>
    <p:sldId id="529" r:id="rId27"/>
    <p:sldId id="531" r:id="rId28"/>
    <p:sldId id="533" r:id="rId29"/>
    <p:sldId id="532" r:id="rId30"/>
    <p:sldId id="549" r:id="rId31"/>
    <p:sldId id="534" r:id="rId32"/>
    <p:sldId id="535" r:id="rId33"/>
    <p:sldId id="537" r:id="rId34"/>
    <p:sldId id="538" r:id="rId35"/>
    <p:sldId id="536" r:id="rId36"/>
    <p:sldId id="539" r:id="rId37"/>
    <p:sldId id="550" r:id="rId38"/>
    <p:sldId id="551" r:id="rId39"/>
    <p:sldId id="552" r:id="rId40"/>
    <p:sldId id="545" r:id="rId41"/>
    <p:sldId id="546" r:id="rId42"/>
    <p:sldId id="547" r:id="rId43"/>
    <p:sldId id="548" r:id="rId44"/>
    <p:sldId id="553" r:id="rId45"/>
    <p:sldId id="554" r:id="rId46"/>
    <p:sldId id="555" r:id="rId47"/>
    <p:sldId id="556" r:id="rId48"/>
    <p:sldId id="498" r:id="rId49"/>
    <p:sldId id="461" r:id="rId5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B5B5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29"/>
    <p:restoredTop sz="92679"/>
  </p:normalViewPr>
  <p:slideViewPr>
    <p:cSldViewPr snapToGrid="0" snapToObjects="1">
      <p:cViewPr varScale="1">
        <p:scale>
          <a:sx n="91" d="100"/>
          <a:sy n="91" d="100"/>
        </p:scale>
        <p:origin x="1200" y="176"/>
      </p:cViewPr>
      <p:guideLst>
        <p:guide orient="horz" pos="2183"/>
        <p:guide pos="386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8" Type="http://schemas.openxmlformats.org/officeDocument/2006/relationships/customXml" Target="../customXml/item2.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customXml" Target="../customXml/item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customXml" Target="../customXml/item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n ZHANG" userId="a312499c-70be-4b82-8fb0-404907ef4f88" providerId="ADAL" clId="{1694EC70-1386-F94B-A824-5F25FAF2F268}"/>
    <pc:docChg chg="custSel modSld">
      <pc:chgData name="Xun ZHANG" userId="a312499c-70be-4b82-8fb0-404907ef4f88" providerId="ADAL" clId="{1694EC70-1386-F94B-A824-5F25FAF2F268}" dt="2023-02-14T13:03:51.147" v="88" actId="20577"/>
      <pc:docMkLst>
        <pc:docMk/>
      </pc:docMkLst>
      <pc:sldChg chg="modSp mod">
        <pc:chgData name="Xun ZHANG" userId="a312499c-70be-4b82-8fb0-404907ef4f88" providerId="ADAL" clId="{1694EC70-1386-F94B-A824-5F25FAF2F268}" dt="2023-02-14T13:03:51.147" v="88" actId="20577"/>
        <pc:sldMkLst>
          <pc:docMk/>
          <pc:sldMk cId="2032840868" sldId="256"/>
        </pc:sldMkLst>
        <pc:spChg chg="mod">
          <ac:chgData name="Xun ZHANG" userId="a312499c-70be-4b82-8fb0-404907ef4f88" providerId="ADAL" clId="{1694EC70-1386-F94B-A824-5F25FAF2F268}" dt="2023-02-14T13:03:51.147" v="88" actId="20577"/>
          <ac:spMkLst>
            <pc:docMk/>
            <pc:sldMk cId="2032840868" sldId="256"/>
            <ac:spMk id="2" creationId="{00000000-0000-0000-0000-000000000000}"/>
          </ac:spMkLst>
        </pc:spChg>
      </pc:sldChg>
      <pc:sldChg chg="addSp modSp mod">
        <pc:chgData name="Xun ZHANG" userId="a312499c-70be-4b82-8fb0-404907ef4f88" providerId="ADAL" clId="{1694EC70-1386-F94B-A824-5F25FAF2F268}" dt="2023-02-06T12:29:55.104" v="83" actId="1076"/>
        <pc:sldMkLst>
          <pc:docMk/>
          <pc:sldMk cId="928246520" sldId="461"/>
        </pc:sldMkLst>
        <pc:spChg chg="add mod">
          <ac:chgData name="Xun ZHANG" userId="a312499c-70be-4b82-8fb0-404907ef4f88" providerId="ADAL" clId="{1694EC70-1386-F94B-A824-5F25FAF2F268}" dt="2023-02-06T12:29:05.647" v="1" actId="767"/>
          <ac:spMkLst>
            <pc:docMk/>
            <pc:sldMk cId="928246520" sldId="461"/>
            <ac:spMk id="2" creationId="{A627D4BF-7A53-4108-0567-C4623BDD4B6E}"/>
          </ac:spMkLst>
        </pc:spChg>
        <pc:spChg chg="mod">
          <ac:chgData name="Xun ZHANG" userId="a312499c-70be-4b82-8fb0-404907ef4f88" providerId="ADAL" clId="{1694EC70-1386-F94B-A824-5F25FAF2F268}" dt="2023-02-06T12:29:55.104" v="83" actId="1076"/>
          <ac:spMkLst>
            <pc:docMk/>
            <pc:sldMk cId="928246520" sldId="461"/>
            <ac:spMk id="4" creationId="{00000000-0000-0000-0000-000000000000}"/>
          </ac:spMkLst>
        </pc:spChg>
      </pc:sldChg>
    </pc:docChg>
  </pc:docChgLst>
  <pc:docChgLst>
    <pc:chgData name="Xun ZHANG" userId="a312499c-70be-4b82-8fb0-404907ef4f88" providerId="ADAL" clId="{D7B548A1-7565-4E42-A5EB-157875186CA5}"/>
    <pc:docChg chg="custSel modSld">
      <pc:chgData name="Xun ZHANG" userId="a312499c-70be-4b82-8fb0-404907ef4f88" providerId="ADAL" clId="{D7B548A1-7565-4E42-A5EB-157875186CA5}" dt="2023-09-24T17:44:46.100" v="104" actId="20577"/>
      <pc:docMkLst>
        <pc:docMk/>
      </pc:docMkLst>
      <pc:sldChg chg="modSp mod">
        <pc:chgData name="Xun ZHANG" userId="a312499c-70be-4b82-8fb0-404907ef4f88" providerId="ADAL" clId="{D7B548A1-7565-4E42-A5EB-157875186CA5}" dt="2023-09-24T17:44:46.100" v="104" actId="20577"/>
        <pc:sldMkLst>
          <pc:docMk/>
          <pc:sldMk cId="1441057981" sldId="512"/>
        </pc:sldMkLst>
        <pc:spChg chg="mod">
          <ac:chgData name="Xun ZHANG" userId="a312499c-70be-4b82-8fb0-404907ef4f88" providerId="ADAL" clId="{D7B548A1-7565-4E42-A5EB-157875186CA5}" dt="2023-09-24T17:44:46.100" v="104" actId="20577"/>
          <ac:spMkLst>
            <pc:docMk/>
            <pc:sldMk cId="1441057981" sldId="512"/>
            <ac:spMk id="5" creationId="{98179E24-516C-C0C6-EAF7-8F5556874A5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ED3C43-3FE7-474E-B623-1324084BCA75}" type="datetimeFigureOut">
              <a:rPr lang="en-GB" smtClean="0"/>
              <a:t>24/09/2023</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CEFE-D3D8-BF4D-B932-E1A4B57FDFBA}" type="slidenum">
              <a:rPr lang="en-GB" smtClean="0"/>
              <a:t>‹#›</a:t>
            </a:fld>
            <a:endParaRPr lang="en-GB"/>
          </a:p>
        </p:txBody>
      </p:sp>
    </p:spTree>
    <p:extLst>
      <p:ext uri="{BB962C8B-B14F-4D97-AF65-F5344CB8AC3E}">
        <p14:creationId xmlns:p14="http://schemas.microsoft.com/office/powerpoint/2010/main" val="1571866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9BCEFE-D3D8-BF4D-B932-E1A4B57FDFBA}" type="slidenum">
              <a:rPr lang="en-GB" smtClean="0"/>
              <a:t>19</a:t>
            </a:fld>
            <a:endParaRPr lang="en-GB"/>
          </a:p>
        </p:txBody>
      </p:sp>
    </p:spTree>
    <p:extLst>
      <p:ext uri="{BB962C8B-B14F-4D97-AF65-F5344CB8AC3E}">
        <p14:creationId xmlns:p14="http://schemas.microsoft.com/office/powerpoint/2010/main" val="1531045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JP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1.tif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JP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1.tif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JP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1.tif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vider A">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6497" b="9666"/>
          <a:stretch/>
        </p:blipFill>
        <p:spPr>
          <a:xfrm>
            <a:off x="0" y="3"/>
            <a:ext cx="11028717" cy="6858001"/>
          </a:xfrm>
          <a:prstGeom prst="rect">
            <a:avLst/>
          </a:prstGeom>
        </p:spPr>
      </p:pic>
      <p:grpSp>
        <p:nvGrpSpPr>
          <p:cNvPr id="6" name="Group 5"/>
          <p:cNvGrpSpPr/>
          <p:nvPr/>
        </p:nvGrpSpPr>
        <p:grpSpPr>
          <a:xfrm>
            <a:off x="10980222" y="1"/>
            <a:ext cx="1221959" cy="6858000"/>
            <a:chOff x="8271538" y="1"/>
            <a:chExt cx="916469" cy="6858000"/>
          </a:xfrm>
        </p:grpSpPr>
        <p:sp>
          <p:nvSpPr>
            <p:cNvPr id="5" name="Rectangle 4"/>
            <p:cNvSpPr/>
            <p:nvPr/>
          </p:nvSpPr>
          <p:spPr>
            <a:xfrm>
              <a:off x="8554691" y="1"/>
              <a:ext cx="633316"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Rectangle 9"/>
            <p:cNvSpPr/>
            <p:nvPr/>
          </p:nvSpPr>
          <p:spPr>
            <a:xfrm flipH="1">
              <a:off x="8271538" y="1"/>
              <a:ext cx="28328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2" name="Title 1"/>
          <p:cNvSpPr>
            <a:spLocks noGrp="1"/>
          </p:cNvSpPr>
          <p:nvPr>
            <p:ph type="ctrTitle"/>
          </p:nvPr>
        </p:nvSpPr>
        <p:spPr>
          <a:xfrm>
            <a:off x="391399" y="2130428"/>
            <a:ext cx="7048751" cy="2018655"/>
          </a:xfrm>
        </p:spPr>
        <p:txBody>
          <a:bodyPr lIns="36000" rIns="36000">
            <a:normAutofit/>
          </a:bodyPr>
          <a:lstStyle>
            <a:lvl1pPr algn="l">
              <a:defRPr sz="2700">
                <a:solidFill>
                  <a:schemeClr val="bg1"/>
                </a:solidFill>
              </a:defRPr>
            </a:lvl1pPr>
          </a:lstStyle>
          <a:p>
            <a:r>
              <a:rPr lang="fr-FR"/>
              <a:t>Cliquez et modifiez le titre</a:t>
            </a:r>
            <a:endParaRPr lang="en-GB" dirty="0"/>
          </a:p>
        </p:txBody>
      </p:sp>
      <p:sp>
        <p:nvSpPr>
          <p:cNvPr id="3" name="Subtitle 2"/>
          <p:cNvSpPr>
            <a:spLocks noGrp="1"/>
          </p:cNvSpPr>
          <p:nvPr>
            <p:ph type="subTitle" idx="1" hasCustomPrompt="1"/>
          </p:nvPr>
        </p:nvSpPr>
        <p:spPr>
          <a:xfrm>
            <a:off x="265411" y="4996263"/>
            <a:ext cx="5446548" cy="1752600"/>
          </a:xfrm>
        </p:spPr>
        <p:txBody>
          <a:bodyPr lIns="36000" rIns="36000" anchor="b">
            <a:normAutofit/>
          </a:bodyPr>
          <a:lstStyle>
            <a:lvl1pPr marL="0" indent="0" algn="l">
              <a:buNone/>
              <a:defRPr sz="6600" b="0" spc="-225">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No.</a:t>
            </a:r>
            <a:endParaRPr lang="en-GB" dirty="0"/>
          </a:p>
        </p:txBody>
      </p:sp>
      <p:pic>
        <p:nvPicPr>
          <p:cNvPr id="8" name="图片 7"/>
          <p:cNvPicPr>
            <a:picLocks noChangeAspect="1"/>
          </p:cNvPicPr>
          <p:nvPr/>
        </p:nvPicPr>
        <p:blipFill>
          <a:blip r:embed="rId3"/>
          <a:stretch>
            <a:fillRect/>
          </a:stretch>
        </p:blipFill>
        <p:spPr>
          <a:xfrm>
            <a:off x="116710" y="116632"/>
            <a:ext cx="2014863" cy="6372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 24pt Blu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GB"/>
          </a:p>
        </p:txBody>
      </p:sp>
      <p:sp>
        <p:nvSpPr>
          <p:cNvPr id="3" name="Content Placeholder 2"/>
          <p:cNvSpPr>
            <a:spLocks noGrp="1"/>
          </p:cNvSpPr>
          <p:nvPr>
            <p:ph idx="1"/>
          </p:nvPr>
        </p:nvSpPr>
        <p:spPr/>
        <p:txBody>
          <a:bodyPr>
            <a:normAutofit/>
          </a:bodyPr>
          <a:lstStyle>
            <a:lvl1pPr marL="0" indent="0">
              <a:buNone/>
              <a:defRPr sz="1800">
                <a:solidFill>
                  <a:schemeClr val="accent1"/>
                </a:solidFill>
              </a:defRPr>
            </a:lvl1pPr>
            <a:lvl2pPr marL="342900" indent="0">
              <a:buNone/>
              <a:defRPr sz="1500">
                <a:solidFill>
                  <a:schemeClr val="accent1"/>
                </a:solidFill>
              </a:defRPr>
            </a:lvl2pPr>
            <a:lvl3pPr marL="685800" indent="0">
              <a:buNone/>
              <a:defRPr sz="1350">
                <a:solidFill>
                  <a:schemeClr val="accent1"/>
                </a:solidFill>
              </a:defRPr>
            </a:lvl3pPr>
            <a:lvl4pPr marL="1028700" indent="0">
              <a:buNone/>
              <a:defRPr sz="1200">
                <a:solidFill>
                  <a:schemeClr val="accent1"/>
                </a:solidFill>
              </a:defRPr>
            </a:lvl4pPr>
            <a:lvl5pPr marL="1371600" indent="0">
              <a:buNone/>
              <a:defRPr sz="1200">
                <a:solidFill>
                  <a:schemeClr val="accent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4" name="Date Placeholder 3"/>
          <p:cNvSpPr>
            <a:spLocks noGrp="1"/>
          </p:cNvSpPr>
          <p:nvPr>
            <p:ph type="dt" sz="half" idx="10"/>
          </p:nvPr>
        </p:nvSpPr>
        <p:spPr/>
        <p:txBody>
          <a:bodyPr/>
          <a:lstStyle/>
          <a:p>
            <a:fld id="{9BF47759-5B66-594F-B3CC-BB905BA7CD91}" type="datetimeFigureOut">
              <a:rPr lang="en-GB" smtClean="0"/>
              <a:t>24/09/2023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8941B9-87AC-6A4D-8E6E-B60ADE8DE4DC}"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GB"/>
          </a:p>
        </p:txBody>
      </p:sp>
      <p:sp>
        <p:nvSpPr>
          <p:cNvPr id="8" name="Picture Placeholder 10"/>
          <p:cNvSpPr>
            <a:spLocks noGrp="1"/>
          </p:cNvSpPr>
          <p:nvPr>
            <p:ph type="pic" sz="quarter" idx="14"/>
          </p:nvPr>
        </p:nvSpPr>
        <p:spPr>
          <a:xfrm>
            <a:off x="431800" y="1844677"/>
            <a:ext cx="7584413" cy="4392637"/>
          </a:xfrm>
        </p:spPr>
        <p:txBody>
          <a:bodyPr/>
          <a:lstStyle/>
          <a:p>
            <a:r>
              <a:rPr lang="fr-FR"/>
              <a:t>Faire glisser l'image vers l'espace réservé ou cliquer sur l'icône pour l'ajouter</a:t>
            </a:r>
            <a:endParaRPr lang="en-GB"/>
          </a:p>
        </p:txBody>
      </p:sp>
      <p:sp>
        <p:nvSpPr>
          <p:cNvPr id="9" name="Date Placeholder 8"/>
          <p:cNvSpPr>
            <a:spLocks noGrp="1"/>
          </p:cNvSpPr>
          <p:nvPr>
            <p:ph type="dt" sz="half" idx="15"/>
          </p:nvPr>
        </p:nvSpPr>
        <p:spPr/>
        <p:txBody>
          <a:bodyPr/>
          <a:lstStyle/>
          <a:p>
            <a:fld id="{9BF47759-5B66-594F-B3CC-BB905BA7CD91}" type="datetimeFigureOut">
              <a:rPr lang="en-GB" smtClean="0"/>
              <a:t>24/09/2023</a:t>
            </a:fld>
            <a:endParaRPr lang="en-GB"/>
          </a:p>
        </p:txBody>
      </p:sp>
      <p:sp>
        <p:nvSpPr>
          <p:cNvPr id="10" name="Footer Placeholder 9"/>
          <p:cNvSpPr>
            <a:spLocks noGrp="1"/>
          </p:cNvSpPr>
          <p:nvPr>
            <p:ph type="ftr" sz="quarter" idx="16"/>
          </p:nvPr>
        </p:nvSpPr>
        <p:spPr/>
        <p:txBody>
          <a:bodyPr/>
          <a:lstStyle/>
          <a:p>
            <a:endParaRPr lang="en-GB"/>
          </a:p>
        </p:txBody>
      </p:sp>
      <p:sp>
        <p:nvSpPr>
          <p:cNvPr id="11" name="Slide Number Placeholder 10"/>
          <p:cNvSpPr>
            <a:spLocks noGrp="1"/>
          </p:cNvSpPr>
          <p:nvPr>
            <p:ph type="sldNum" sz="quarter" idx="17"/>
          </p:nvPr>
        </p:nvSpPr>
        <p:spPr/>
        <p:txBody>
          <a:bodyPr/>
          <a:lstStyle/>
          <a:p>
            <a:fld id="{258941B9-87AC-6A4D-8E6E-B60ADE8DE4DC}"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GB"/>
          </a:p>
        </p:txBody>
      </p:sp>
      <p:sp>
        <p:nvSpPr>
          <p:cNvPr id="3" name="Date Placeholder 2"/>
          <p:cNvSpPr>
            <a:spLocks noGrp="1"/>
          </p:cNvSpPr>
          <p:nvPr>
            <p:ph type="dt" sz="half" idx="10"/>
          </p:nvPr>
        </p:nvSpPr>
        <p:spPr/>
        <p:txBody>
          <a:bodyPr/>
          <a:lstStyle/>
          <a:p>
            <a:fld id="{9BF47759-5B66-594F-B3CC-BB905BA7CD91}" type="datetimeFigureOut">
              <a:rPr lang="en-GB" smtClean="0"/>
              <a:t>24/09/2023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58941B9-87AC-6A4D-8E6E-B60ADE8DE4DC}"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F47759-5B66-594F-B3CC-BB905BA7CD91}" type="datetimeFigureOut">
              <a:rPr lang="en-GB" smtClean="0"/>
              <a:t>24/09/2023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58941B9-87AC-6A4D-8E6E-B60ADE8DE4DC}"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Divider A">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6497" b="9666"/>
          <a:stretch/>
        </p:blipFill>
        <p:spPr>
          <a:xfrm>
            <a:off x="0" y="3"/>
            <a:ext cx="11028717" cy="6858001"/>
          </a:xfrm>
          <a:prstGeom prst="rect">
            <a:avLst/>
          </a:prstGeom>
        </p:spPr>
      </p:pic>
      <p:grpSp>
        <p:nvGrpSpPr>
          <p:cNvPr id="6" name="Group 5"/>
          <p:cNvGrpSpPr/>
          <p:nvPr/>
        </p:nvGrpSpPr>
        <p:grpSpPr>
          <a:xfrm>
            <a:off x="10980222" y="1"/>
            <a:ext cx="1221959" cy="6858000"/>
            <a:chOff x="8271538" y="1"/>
            <a:chExt cx="916469" cy="6858000"/>
          </a:xfrm>
        </p:grpSpPr>
        <p:sp>
          <p:nvSpPr>
            <p:cNvPr id="5" name="Rectangle 4"/>
            <p:cNvSpPr/>
            <p:nvPr/>
          </p:nvSpPr>
          <p:spPr>
            <a:xfrm>
              <a:off x="8554691" y="1"/>
              <a:ext cx="633316"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Rectangle 9"/>
            <p:cNvSpPr/>
            <p:nvPr/>
          </p:nvSpPr>
          <p:spPr>
            <a:xfrm flipH="1">
              <a:off x="8271538" y="1"/>
              <a:ext cx="28328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2" name="Title 1"/>
          <p:cNvSpPr>
            <a:spLocks noGrp="1"/>
          </p:cNvSpPr>
          <p:nvPr>
            <p:ph type="ctrTitle"/>
          </p:nvPr>
        </p:nvSpPr>
        <p:spPr>
          <a:xfrm>
            <a:off x="391399" y="2130428"/>
            <a:ext cx="7048751" cy="2018655"/>
          </a:xfrm>
        </p:spPr>
        <p:txBody>
          <a:bodyPr lIns="36000" rIns="36000">
            <a:normAutofit/>
          </a:bodyPr>
          <a:lstStyle>
            <a:lvl1pPr algn="l">
              <a:defRPr sz="2700">
                <a:solidFill>
                  <a:schemeClr val="bg1"/>
                </a:solidFill>
              </a:defRPr>
            </a:lvl1pPr>
          </a:lstStyle>
          <a:p>
            <a:r>
              <a:rPr lang="fr-FR"/>
              <a:t>Cliquez et modifiez le titre</a:t>
            </a:r>
            <a:endParaRPr lang="en-GB" dirty="0"/>
          </a:p>
        </p:txBody>
      </p:sp>
      <p:sp>
        <p:nvSpPr>
          <p:cNvPr id="3" name="Subtitle 2"/>
          <p:cNvSpPr>
            <a:spLocks noGrp="1"/>
          </p:cNvSpPr>
          <p:nvPr>
            <p:ph type="subTitle" idx="1" hasCustomPrompt="1"/>
          </p:nvPr>
        </p:nvSpPr>
        <p:spPr>
          <a:xfrm>
            <a:off x="265411" y="4996263"/>
            <a:ext cx="5446548" cy="1752600"/>
          </a:xfrm>
        </p:spPr>
        <p:txBody>
          <a:bodyPr lIns="36000" rIns="36000" anchor="b">
            <a:normAutofit/>
          </a:bodyPr>
          <a:lstStyle>
            <a:lvl1pPr marL="0" indent="0" algn="l">
              <a:buNone/>
              <a:defRPr sz="6600" b="0" spc="-225">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No.</a:t>
            </a:r>
            <a:endParaRPr lang="en-GB" dirty="0"/>
          </a:p>
        </p:txBody>
      </p:sp>
      <p:pic>
        <p:nvPicPr>
          <p:cNvPr id="8" name="图片 7"/>
          <p:cNvPicPr>
            <a:picLocks noChangeAspect="1"/>
          </p:cNvPicPr>
          <p:nvPr/>
        </p:nvPicPr>
        <p:blipFill>
          <a:blip r:embed="rId3"/>
          <a:stretch>
            <a:fillRect/>
          </a:stretch>
        </p:blipFill>
        <p:spPr>
          <a:xfrm>
            <a:off x="116710" y="116632"/>
            <a:ext cx="2014863" cy="6372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Divider B">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683" b="15890"/>
          <a:stretch/>
        </p:blipFill>
        <p:spPr>
          <a:xfrm>
            <a:off x="0" y="1"/>
            <a:ext cx="11217573" cy="6858000"/>
          </a:xfrm>
          <a:prstGeom prst="rect">
            <a:avLst/>
          </a:prstGeom>
        </p:spPr>
      </p:pic>
      <p:sp>
        <p:nvSpPr>
          <p:cNvPr id="2" name="Title 1"/>
          <p:cNvSpPr>
            <a:spLocks noGrp="1"/>
          </p:cNvSpPr>
          <p:nvPr>
            <p:ph type="ctrTitle"/>
          </p:nvPr>
        </p:nvSpPr>
        <p:spPr>
          <a:xfrm>
            <a:off x="391399" y="2130428"/>
            <a:ext cx="7048751" cy="2018655"/>
          </a:xfrm>
        </p:spPr>
        <p:txBody>
          <a:bodyPr lIns="36000" rIns="36000">
            <a:normAutofit/>
          </a:bodyPr>
          <a:lstStyle>
            <a:lvl1pPr algn="l">
              <a:defRPr sz="2700">
                <a:solidFill>
                  <a:schemeClr val="bg1"/>
                </a:solidFill>
              </a:defRPr>
            </a:lvl1pPr>
          </a:lstStyle>
          <a:p>
            <a:r>
              <a:rPr lang="fr-FR"/>
              <a:t>Cliquez et modifiez le titre</a:t>
            </a:r>
            <a:endParaRPr lang="en-GB" dirty="0"/>
          </a:p>
        </p:txBody>
      </p:sp>
      <p:sp>
        <p:nvSpPr>
          <p:cNvPr id="3" name="Subtitle 2"/>
          <p:cNvSpPr>
            <a:spLocks noGrp="1"/>
          </p:cNvSpPr>
          <p:nvPr>
            <p:ph type="subTitle" idx="1" hasCustomPrompt="1"/>
          </p:nvPr>
        </p:nvSpPr>
        <p:spPr>
          <a:xfrm>
            <a:off x="265411" y="4996263"/>
            <a:ext cx="5446548" cy="1752600"/>
          </a:xfrm>
        </p:spPr>
        <p:txBody>
          <a:bodyPr lIns="36000" rIns="36000" anchor="b">
            <a:normAutofit/>
          </a:bodyPr>
          <a:lstStyle>
            <a:lvl1pPr marL="0" indent="0" algn="l">
              <a:buNone/>
              <a:defRPr sz="6600" b="0" spc="-225">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No.</a:t>
            </a:r>
            <a:endParaRPr lang="en-GB" dirty="0"/>
          </a:p>
        </p:txBody>
      </p:sp>
      <p:grpSp>
        <p:nvGrpSpPr>
          <p:cNvPr id="11" name="Group 10"/>
          <p:cNvGrpSpPr/>
          <p:nvPr/>
        </p:nvGrpSpPr>
        <p:grpSpPr>
          <a:xfrm>
            <a:off x="10980222" y="1"/>
            <a:ext cx="1221959" cy="6858000"/>
            <a:chOff x="8271538" y="1"/>
            <a:chExt cx="916469" cy="6858000"/>
          </a:xfrm>
        </p:grpSpPr>
        <p:sp>
          <p:nvSpPr>
            <p:cNvPr id="12" name="Rectangle 11"/>
            <p:cNvSpPr/>
            <p:nvPr/>
          </p:nvSpPr>
          <p:spPr>
            <a:xfrm>
              <a:off x="8554691" y="1"/>
              <a:ext cx="633316"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Rectangle 12"/>
            <p:cNvSpPr/>
            <p:nvPr/>
          </p:nvSpPr>
          <p:spPr>
            <a:xfrm flipH="1">
              <a:off x="8271538" y="1"/>
              <a:ext cx="28328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GB"/>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Date Placeholder 3"/>
          <p:cNvSpPr>
            <a:spLocks noGrp="1"/>
          </p:cNvSpPr>
          <p:nvPr>
            <p:ph type="dt" sz="half" idx="10"/>
          </p:nvPr>
        </p:nvSpPr>
        <p:spPr/>
        <p:txBody>
          <a:bodyPr/>
          <a:lstStyle/>
          <a:p>
            <a:fld id="{9BF47759-5B66-594F-B3CC-BB905BA7CD91}" type="datetimeFigureOut">
              <a:rPr lang="en-GB" smtClean="0"/>
              <a:t>24/09/2023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8941B9-87AC-6A4D-8E6E-B60ADE8DE4DC}"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Diapositive de titr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152117" y="-60042"/>
            <a:ext cx="5039883" cy="6858000"/>
          </a:xfrm>
        </p:spPr>
        <p:txBody>
          <a:bodyPr/>
          <a:lstStyle/>
          <a:p>
            <a:r>
              <a:rPr lang="fr-FR"/>
              <a:t>Faire glisser l'image vers l'espace réservé ou cliquer sur l'icône pour l'ajouter</a:t>
            </a:r>
            <a:endParaRPr lang="en-GB"/>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54207" r="34250"/>
          <a:stretch/>
        </p:blipFill>
        <p:spPr>
          <a:xfrm>
            <a:off x="6403754" y="0"/>
            <a:ext cx="844375" cy="6858000"/>
          </a:xfrm>
          <a:prstGeom prst="rect">
            <a:avLst/>
          </a:prstGeom>
          <a:solidFill>
            <a:schemeClr val="accent1"/>
          </a:solidFill>
        </p:spPr>
      </p:pic>
      <p:grpSp>
        <p:nvGrpSpPr>
          <p:cNvPr id="8" name="Group 7"/>
          <p:cNvGrpSpPr/>
          <p:nvPr/>
        </p:nvGrpSpPr>
        <p:grpSpPr>
          <a:xfrm>
            <a:off x="5791858" y="1"/>
            <a:ext cx="611849" cy="6858000"/>
            <a:chOff x="8924955" y="2492896"/>
            <a:chExt cx="94075" cy="2544655"/>
          </a:xfrm>
        </p:grpSpPr>
        <p:sp>
          <p:nvSpPr>
            <p:cNvPr id="11" name="Rectangle 10"/>
            <p:cNvSpPr/>
            <p:nvPr/>
          </p:nvSpPr>
          <p:spPr>
            <a:xfrm flipH="1">
              <a:off x="8924955" y="2492896"/>
              <a:ext cx="72000" cy="2544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Rectangle 9"/>
            <p:cNvSpPr/>
            <p:nvPr/>
          </p:nvSpPr>
          <p:spPr>
            <a:xfrm flipH="1">
              <a:off x="8996171" y="2492896"/>
              <a:ext cx="22859" cy="25446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2" name="Title 1"/>
          <p:cNvSpPr>
            <a:spLocks noGrp="1"/>
          </p:cNvSpPr>
          <p:nvPr>
            <p:ph type="ctrTitle"/>
          </p:nvPr>
        </p:nvSpPr>
        <p:spPr>
          <a:xfrm>
            <a:off x="391400" y="2130428"/>
            <a:ext cx="5446549" cy="1470025"/>
          </a:xfrm>
        </p:spPr>
        <p:txBody>
          <a:bodyPr lIns="36000" rIns="36000">
            <a:normAutofit/>
          </a:bodyPr>
          <a:lstStyle>
            <a:lvl1pPr algn="l">
              <a:defRPr sz="2250"/>
            </a:lvl1pPr>
          </a:lstStyle>
          <a:p>
            <a:r>
              <a:rPr lang="fr-FR"/>
              <a:t>Cliquez et modifiez le titre</a:t>
            </a:r>
            <a:endParaRPr lang="en-GB" dirty="0"/>
          </a:p>
        </p:txBody>
      </p:sp>
      <p:sp>
        <p:nvSpPr>
          <p:cNvPr id="3" name="Subtitle 2"/>
          <p:cNvSpPr>
            <a:spLocks noGrp="1"/>
          </p:cNvSpPr>
          <p:nvPr>
            <p:ph type="subTitle" idx="1"/>
          </p:nvPr>
        </p:nvSpPr>
        <p:spPr>
          <a:xfrm>
            <a:off x="391399" y="3620616"/>
            <a:ext cx="5446548" cy="1752600"/>
          </a:xfrm>
        </p:spPr>
        <p:txBody>
          <a:bodyPr lIns="36000" rIns="36000">
            <a:normAutofit/>
          </a:bodyPr>
          <a:lstStyle>
            <a:lvl1pPr marL="0" indent="0" algn="l">
              <a:buNone/>
              <a:defRPr sz="1200" b="1">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fr-FR"/>
              <a:t>Cliquez pour modifier le style des sous-titres du masque</a:t>
            </a:r>
            <a:endParaRPr lang="en-GB" dirty="0"/>
          </a:p>
        </p:txBody>
      </p:sp>
      <p:pic>
        <p:nvPicPr>
          <p:cNvPr id="1026" name="Picture 2" descr="D:\JohnC\JohnC\F-Folder\johnc\EU-CNC-2017\5GPPP Session\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06" y="5921306"/>
            <a:ext cx="932711" cy="90705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stretch>
            <a:fillRect/>
          </a:stretch>
        </p:blipFill>
        <p:spPr>
          <a:xfrm>
            <a:off x="116710" y="116632"/>
            <a:ext cx="2014863" cy="637274"/>
          </a:xfrm>
          <a:prstGeom prst="rect">
            <a:avLst/>
          </a:prstGeom>
        </p:spPr>
      </p:pic>
      <p:pic>
        <p:nvPicPr>
          <p:cNvPr id="6" name="图片 5"/>
          <p:cNvPicPr>
            <a:picLocks noChangeAspect="1"/>
          </p:cNvPicPr>
          <p:nvPr/>
        </p:nvPicPr>
        <p:blipFill>
          <a:blip r:embed="rId5"/>
          <a:stretch>
            <a:fillRect/>
          </a:stretch>
        </p:blipFill>
        <p:spPr>
          <a:xfrm>
            <a:off x="1124141" y="6163244"/>
            <a:ext cx="2493539" cy="564766"/>
          </a:xfrm>
          <a:prstGeom prst="rect">
            <a:avLst/>
          </a:prstGeom>
        </p:spPr>
      </p:pic>
      <p:pic>
        <p:nvPicPr>
          <p:cNvPr id="7" name="图片 6"/>
          <p:cNvPicPr>
            <a:picLocks noChangeAspect="1"/>
          </p:cNvPicPr>
          <p:nvPr/>
        </p:nvPicPr>
        <p:blipFill>
          <a:blip r:embed="rId6"/>
          <a:stretch>
            <a:fillRect/>
          </a:stretch>
        </p:blipFill>
        <p:spPr>
          <a:xfrm>
            <a:off x="3645146" y="6093296"/>
            <a:ext cx="2075799" cy="704662"/>
          </a:xfrm>
          <a:prstGeom prst="rect">
            <a:avLst/>
          </a:prstGeom>
        </p:spPr>
      </p:pic>
      <p:pic>
        <p:nvPicPr>
          <p:cNvPr id="14" name="Espace réservé pour une image  17"/>
          <p:cNvPicPr>
            <a:picLocks noChangeAspect="1"/>
          </p:cNvPicPr>
          <p:nvPr/>
        </p:nvPicPr>
        <p:blipFill>
          <a:blip r:embed="rId7">
            <a:extLst>
              <a:ext uri="{28A0092B-C50C-407E-A947-70E740481C1C}">
                <a14:useLocalDpi xmlns:a14="http://schemas.microsoft.com/office/drawing/2010/main" val="0"/>
              </a:ext>
            </a:extLst>
          </a:blip>
          <a:srcRect l="29712" r="29712"/>
          <a:stretch>
            <a:fillRect/>
          </a:stretch>
        </p:blipFill>
        <p:spPr>
          <a:xfrm>
            <a:off x="7248125" y="-60042"/>
            <a:ext cx="4943875" cy="68910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287791" y="269776"/>
            <a:ext cx="11088797" cy="1143000"/>
          </a:xfrm>
        </p:spPr>
        <p:txBody>
          <a:bodyPr/>
          <a:lstStyle/>
          <a:p>
            <a:r>
              <a:rPr lang="fr-FR"/>
              <a:t>Cliquez et modifiez le titre</a:t>
            </a:r>
            <a:endParaRPr lang="en-GB"/>
          </a:p>
        </p:txBody>
      </p:sp>
      <p:sp>
        <p:nvSpPr>
          <p:cNvPr id="3" name="Content Placeholder 2"/>
          <p:cNvSpPr>
            <a:spLocks noGrp="1"/>
          </p:cNvSpPr>
          <p:nvPr>
            <p:ph sz="half" idx="1"/>
          </p:nvPr>
        </p:nvSpPr>
        <p:spPr>
          <a:xfrm>
            <a:off x="287789" y="1772819"/>
            <a:ext cx="5384800" cy="4525963"/>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4" name="Content Placeholder 3"/>
          <p:cNvSpPr>
            <a:spLocks noGrp="1"/>
          </p:cNvSpPr>
          <p:nvPr>
            <p:ph sz="half" idx="2"/>
          </p:nvPr>
        </p:nvSpPr>
        <p:spPr>
          <a:xfrm>
            <a:off x="5903979" y="1772819"/>
            <a:ext cx="5384800" cy="4525963"/>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5" name="Date Placeholder 4"/>
          <p:cNvSpPr>
            <a:spLocks noGrp="1"/>
          </p:cNvSpPr>
          <p:nvPr>
            <p:ph type="dt" sz="half" idx="10"/>
          </p:nvPr>
        </p:nvSpPr>
        <p:spPr/>
        <p:txBody>
          <a:bodyPr/>
          <a:lstStyle/>
          <a:p>
            <a:fld id="{9BF47759-5B66-594F-B3CC-BB905BA7CD91}" type="datetimeFigureOut">
              <a:rPr lang="en-GB" smtClean="0"/>
              <a:t>24/09/2023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58941B9-87AC-6A4D-8E6E-B60ADE8DE4DC}"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left">
    <p:spTree>
      <p:nvGrpSpPr>
        <p:cNvPr id="1" name=""/>
        <p:cNvGrpSpPr/>
        <p:nvPr/>
      </p:nvGrpSpPr>
      <p:grpSpPr>
        <a:xfrm>
          <a:off x="0" y="0"/>
          <a:ext cx="0" cy="0"/>
          <a:chOff x="0" y="0"/>
          <a:chExt cx="0" cy="0"/>
        </a:xfrm>
      </p:grpSpPr>
      <p:sp>
        <p:nvSpPr>
          <p:cNvPr id="2" name="Title 1"/>
          <p:cNvSpPr>
            <a:spLocks noGrp="1"/>
          </p:cNvSpPr>
          <p:nvPr>
            <p:ph type="title"/>
          </p:nvPr>
        </p:nvSpPr>
        <p:spPr>
          <a:xfrm>
            <a:off x="287791" y="269776"/>
            <a:ext cx="11088797" cy="1143000"/>
          </a:xfrm>
        </p:spPr>
        <p:txBody>
          <a:bodyPr/>
          <a:lstStyle/>
          <a:p>
            <a:r>
              <a:rPr lang="fr-FR"/>
              <a:t>Cliquez et modifiez le titre</a:t>
            </a:r>
            <a:endParaRPr lang="en-GB"/>
          </a:p>
        </p:txBody>
      </p:sp>
      <p:sp>
        <p:nvSpPr>
          <p:cNvPr id="3" name="Content Placeholder 2"/>
          <p:cNvSpPr>
            <a:spLocks noGrp="1"/>
          </p:cNvSpPr>
          <p:nvPr>
            <p:ph sz="half" idx="1"/>
          </p:nvPr>
        </p:nvSpPr>
        <p:spPr>
          <a:xfrm>
            <a:off x="287789" y="1772819"/>
            <a:ext cx="7248371" cy="4525963"/>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5" name="Date Placeholder 4"/>
          <p:cNvSpPr>
            <a:spLocks noGrp="1"/>
          </p:cNvSpPr>
          <p:nvPr>
            <p:ph type="dt" sz="half" idx="10"/>
          </p:nvPr>
        </p:nvSpPr>
        <p:spPr/>
        <p:txBody>
          <a:bodyPr/>
          <a:lstStyle/>
          <a:p>
            <a:fld id="{9BF47759-5B66-594F-B3CC-BB905BA7CD91}" type="datetimeFigureOut">
              <a:rPr lang="en-GB" smtClean="0"/>
              <a:t>24/09/2023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58941B9-87AC-6A4D-8E6E-B60ADE8DE4DC}"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Divider B">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683" b="15890"/>
          <a:stretch/>
        </p:blipFill>
        <p:spPr>
          <a:xfrm>
            <a:off x="0" y="1"/>
            <a:ext cx="11217573" cy="6858000"/>
          </a:xfrm>
          <a:prstGeom prst="rect">
            <a:avLst/>
          </a:prstGeom>
        </p:spPr>
      </p:pic>
      <p:sp>
        <p:nvSpPr>
          <p:cNvPr id="2" name="Title 1"/>
          <p:cNvSpPr>
            <a:spLocks noGrp="1"/>
          </p:cNvSpPr>
          <p:nvPr>
            <p:ph type="ctrTitle"/>
          </p:nvPr>
        </p:nvSpPr>
        <p:spPr>
          <a:xfrm>
            <a:off x="391399" y="2130428"/>
            <a:ext cx="7048751" cy="2018655"/>
          </a:xfrm>
        </p:spPr>
        <p:txBody>
          <a:bodyPr lIns="36000" rIns="36000">
            <a:normAutofit/>
          </a:bodyPr>
          <a:lstStyle>
            <a:lvl1pPr algn="l">
              <a:defRPr sz="2700">
                <a:solidFill>
                  <a:schemeClr val="bg1"/>
                </a:solidFill>
              </a:defRPr>
            </a:lvl1pPr>
          </a:lstStyle>
          <a:p>
            <a:r>
              <a:rPr lang="fr-FR"/>
              <a:t>Cliquez et modifiez le titre</a:t>
            </a:r>
            <a:endParaRPr lang="en-GB" dirty="0"/>
          </a:p>
        </p:txBody>
      </p:sp>
      <p:sp>
        <p:nvSpPr>
          <p:cNvPr id="3" name="Subtitle 2"/>
          <p:cNvSpPr>
            <a:spLocks noGrp="1"/>
          </p:cNvSpPr>
          <p:nvPr>
            <p:ph type="subTitle" idx="1" hasCustomPrompt="1"/>
          </p:nvPr>
        </p:nvSpPr>
        <p:spPr>
          <a:xfrm>
            <a:off x="265411" y="4996263"/>
            <a:ext cx="5446548" cy="1752600"/>
          </a:xfrm>
        </p:spPr>
        <p:txBody>
          <a:bodyPr lIns="36000" rIns="36000" anchor="b">
            <a:normAutofit/>
          </a:bodyPr>
          <a:lstStyle>
            <a:lvl1pPr marL="0" indent="0" algn="l">
              <a:buNone/>
              <a:defRPr sz="6600" b="0" spc="-225">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No.</a:t>
            </a:r>
            <a:endParaRPr lang="en-GB" dirty="0"/>
          </a:p>
        </p:txBody>
      </p:sp>
      <p:grpSp>
        <p:nvGrpSpPr>
          <p:cNvPr id="11" name="Group 10"/>
          <p:cNvGrpSpPr/>
          <p:nvPr/>
        </p:nvGrpSpPr>
        <p:grpSpPr>
          <a:xfrm>
            <a:off x="10980222" y="1"/>
            <a:ext cx="1221959" cy="6858000"/>
            <a:chOff x="8271538" y="1"/>
            <a:chExt cx="916469" cy="6858000"/>
          </a:xfrm>
        </p:grpSpPr>
        <p:sp>
          <p:nvSpPr>
            <p:cNvPr id="12" name="Rectangle 11"/>
            <p:cNvSpPr/>
            <p:nvPr/>
          </p:nvSpPr>
          <p:spPr>
            <a:xfrm>
              <a:off x="8554691" y="1"/>
              <a:ext cx="633316"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Rectangle 12"/>
            <p:cNvSpPr/>
            <p:nvPr/>
          </p:nvSpPr>
          <p:spPr>
            <a:xfrm flipH="1">
              <a:off x="8271538" y="1"/>
              <a:ext cx="28328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left - Horizontal right">
    <p:spTree>
      <p:nvGrpSpPr>
        <p:cNvPr id="1" name=""/>
        <p:cNvGrpSpPr/>
        <p:nvPr/>
      </p:nvGrpSpPr>
      <p:grpSpPr>
        <a:xfrm>
          <a:off x="0" y="0"/>
          <a:ext cx="0" cy="0"/>
          <a:chOff x="0" y="0"/>
          <a:chExt cx="0" cy="0"/>
        </a:xfrm>
      </p:grpSpPr>
      <p:sp>
        <p:nvSpPr>
          <p:cNvPr id="2" name="Title 1"/>
          <p:cNvSpPr>
            <a:spLocks noGrp="1"/>
          </p:cNvSpPr>
          <p:nvPr>
            <p:ph type="title"/>
          </p:nvPr>
        </p:nvSpPr>
        <p:spPr>
          <a:xfrm>
            <a:off x="287791" y="269776"/>
            <a:ext cx="11088797" cy="1143000"/>
          </a:xfrm>
        </p:spPr>
        <p:txBody>
          <a:bodyPr/>
          <a:lstStyle/>
          <a:p>
            <a:r>
              <a:rPr lang="fr-FR"/>
              <a:t>Cliquez et modifiez le titre</a:t>
            </a:r>
            <a:endParaRPr lang="en-GB"/>
          </a:p>
        </p:txBody>
      </p:sp>
      <p:sp>
        <p:nvSpPr>
          <p:cNvPr id="3" name="Content Placeholder 2"/>
          <p:cNvSpPr>
            <a:spLocks noGrp="1"/>
          </p:cNvSpPr>
          <p:nvPr>
            <p:ph sz="half" idx="1"/>
          </p:nvPr>
        </p:nvSpPr>
        <p:spPr>
          <a:xfrm>
            <a:off x="287791" y="1772819"/>
            <a:ext cx="4752093" cy="4525963"/>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4" name="Content Placeholder 3"/>
          <p:cNvSpPr>
            <a:spLocks noGrp="1"/>
          </p:cNvSpPr>
          <p:nvPr>
            <p:ph sz="half" idx="2"/>
          </p:nvPr>
        </p:nvSpPr>
        <p:spPr>
          <a:xfrm>
            <a:off x="5615947" y="1772817"/>
            <a:ext cx="5672832" cy="2241800"/>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5" name="Date Placeholder 4"/>
          <p:cNvSpPr>
            <a:spLocks noGrp="1"/>
          </p:cNvSpPr>
          <p:nvPr>
            <p:ph type="dt" sz="half" idx="10"/>
          </p:nvPr>
        </p:nvSpPr>
        <p:spPr/>
        <p:txBody>
          <a:bodyPr/>
          <a:lstStyle/>
          <a:p>
            <a:fld id="{9BF47759-5B66-594F-B3CC-BB905BA7CD91}" type="datetimeFigureOut">
              <a:rPr lang="en-GB" smtClean="0"/>
              <a:t>24/09/2023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58941B9-87AC-6A4D-8E6E-B60ADE8DE4DC}" type="slidenum">
              <a:rPr lang="en-GB" smtClean="0"/>
              <a:t>‹#›</a:t>
            </a:fld>
            <a:endParaRPr lang="en-GB"/>
          </a:p>
        </p:txBody>
      </p:sp>
      <p:sp>
        <p:nvSpPr>
          <p:cNvPr id="10" name="Content Placeholder 3"/>
          <p:cNvSpPr>
            <a:spLocks noGrp="1"/>
          </p:cNvSpPr>
          <p:nvPr>
            <p:ph sz="half" idx="14"/>
          </p:nvPr>
        </p:nvSpPr>
        <p:spPr>
          <a:xfrm>
            <a:off x="5615947" y="4139528"/>
            <a:ext cx="5672832" cy="2241800"/>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left - Vertical right">
    <p:spTree>
      <p:nvGrpSpPr>
        <p:cNvPr id="1" name=""/>
        <p:cNvGrpSpPr/>
        <p:nvPr/>
      </p:nvGrpSpPr>
      <p:grpSpPr>
        <a:xfrm>
          <a:off x="0" y="0"/>
          <a:ext cx="0" cy="0"/>
          <a:chOff x="0" y="0"/>
          <a:chExt cx="0" cy="0"/>
        </a:xfrm>
      </p:grpSpPr>
      <p:sp>
        <p:nvSpPr>
          <p:cNvPr id="2" name="Title 1"/>
          <p:cNvSpPr>
            <a:spLocks noGrp="1"/>
          </p:cNvSpPr>
          <p:nvPr>
            <p:ph type="title"/>
          </p:nvPr>
        </p:nvSpPr>
        <p:spPr>
          <a:xfrm>
            <a:off x="287791" y="269776"/>
            <a:ext cx="11088797" cy="1143000"/>
          </a:xfrm>
        </p:spPr>
        <p:txBody>
          <a:bodyPr/>
          <a:lstStyle/>
          <a:p>
            <a:r>
              <a:rPr lang="fr-FR"/>
              <a:t>Cliquez et modifiez le titre</a:t>
            </a:r>
            <a:endParaRPr lang="en-GB"/>
          </a:p>
        </p:txBody>
      </p:sp>
      <p:sp>
        <p:nvSpPr>
          <p:cNvPr id="3" name="Content Placeholder 2"/>
          <p:cNvSpPr>
            <a:spLocks noGrp="1"/>
          </p:cNvSpPr>
          <p:nvPr>
            <p:ph sz="half" idx="1"/>
          </p:nvPr>
        </p:nvSpPr>
        <p:spPr>
          <a:xfrm>
            <a:off x="287791" y="1772819"/>
            <a:ext cx="4752093" cy="4525963"/>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4" name="Content Placeholder 3"/>
          <p:cNvSpPr>
            <a:spLocks noGrp="1"/>
          </p:cNvSpPr>
          <p:nvPr>
            <p:ph sz="half" idx="2"/>
          </p:nvPr>
        </p:nvSpPr>
        <p:spPr>
          <a:xfrm>
            <a:off x="5232235" y="1772816"/>
            <a:ext cx="2976000" cy="3384376"/>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5" name="Date Placeholder 4"/>
          <p:cNvSpPr>
            <a:spLocks noGrp="1"/>
          </p:cNvSpPr>
          <p:nvPr>
            <p:ph type="dt" sz="half" idx="10"/>
          </p:nvPr>
        </p:nvSpPr>
        <p:spPr/>
        <p:txBody>
          <a:bodyPr/>
          <a:lstStyle/>
          <a:p>
            <a:fld id="{9BF47759-5B66-594F-B3CC-BB905BA7CD91}" type="datetimeFigureOut">
              <a:rPr lang="en-GB" smtClean="0"/>
              <a:t>24/09/2023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58941B9-87AC-6A4D-8E6E-B60ADE8DE4DC}" type="slidenum">
              <a:rPr lang="en-GB" smtClean="0"/>
              <a:t>‹#›</a:t>
            </a:fld>
            <a:endParaRPr lang="en-GB"/>
          </a:p>
        </p:txBody>
      </p:sp>
      <p:sp>
        <p:nvSpPr>
          <p:cNvPr id="10" name="Content Placeholder 3"/>
          <p:cNvSpPr>
            <a:spLocks noGrp="1"/>
          </p:cNvSpPr>
          <p:nvPr>
            <p:ph sz="half" idx="14"/>
          </p:nvPr>
        </p:nvSpPr>
        <p:spPr>
          <a:xfrm>
            <a:off x="8304576" y="1772816"/>
            <a:ext cx="2976000" cy="3384376"/>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Multiple Image &amp; text ">
    <p:spTree>
      <p:nvGrpSpPr>
        <p:cNvPr id="1" name=""/>
        <p:cNvGrpSpPr/>
        <p:nvPr/>
      </p:nvGrpSpPr>
      <p:grpSpPr>
        <a:xfrm>
          <a:off x="0" y="0"/>
          <a:ext cx="0" cy="0"/>
          <a:chOff x="0" y="0"/>
          <a:chExt cx="0" cy="0"/>
        </a:xfrm>
      </p:grpSpPr>
      <p:sp>
        <p:nvSpPr>
          <p:cNvPr id="2" name="Title 1"/>
          <p:cNvSpPr>
            <a:spLocks noGrp="1"/>
          </p:cNvSpPr>
          <p:nvPr>
            <p:ph type="title"/>
          </p:nvPr>
        </p:nvSpPr>
        <p:spPr>
          <a:xfrm>
            <a:off x="287791" y="269776"/>
            <a:ext cx="11088797" cy="1143000"/>
          </a:xfrm>
        </p:spPr>
        <p:txBody>
          <a:bodyPr/>
          <a:lstStyle/>
          <a:p>
            <a:r>
              <a:rPr lang="fr-FR"/>
              <a:t>Cliquez et modifiez le titre</a:t>
            </a:r>
            <a:endParaRPr lang="en-GB"/>
          </a:p>
        </p:txBody>
      </p:sp>
      <p:sp>
        <p:nvSpPr>
          <p:cNvPr id="5" name="Date Placeholder 4"/>
          <p:cNvSpPr>
            <a:spLocks noGrp="1"/>
          </p:cNvSpPr>
          <p:nvPr>
            <p:ph type="dt" sz="half" idx="10"/>
          </p:nvPr>
        </p:nvSpPr>
        <p:spPr/>
        <p:txBody>
          <a:bodyPr/>
          <a:lstStyle/>
          <a:p>
            <a:fld id="{9BF47759-5B66-594F-B3CC-BB905BA7CD91}" type="datetimeFigureOut">
              <a:rPr lang="en-GB" smtClean="0"/>
              <a:t>24/09/2023</a:t>
            </a:fld>
            <a:endParaRPr lang="en-GB"/>
          </a:p>
        </p:txBody>
      </p:sp>
      <p:sp>
        <p:nvSpPr>
          <p:cNvPr id="7" name="Slide Number Placeholder 6"/>
          <p:cNvSpPr>
            <a:spLocks noGrp="1"/>
          </p:cNvSpPr>
          <p:nvPr>
            <p:ph type="sldNum" sz="quarter" idx="12"/>
          </p:nvPr>
        </p:nvSpPr>
        <p:spPr/>
        <p:txBody>
          <a:bodyPr/>
          <a:lstStyle/>
          <a:p>
            <a:fld id="{258941B9-87AC-6A4D-8E6E-B60ADE8DE4DC}" type="slidenum">
              <a:rPr lang="en-GB" smtClean="0"/>
              <a:t>‹#›</a:t>
            </a:fld>
            <a:endParaRPr lang="en-GB"/>
          </a:p>
        </p:txBody>
      </p:sp>
      <p:sp>
        <p:nvSpPr>
          <p:cNvPr id="11" name="Picture Placeholder 10"/>
          <p:cNvSpPr>
            <a:spLocks noGrp="1"/>
          </p:cNvSpPr>
          <p:nvPr>
            <p:ph type="pic" sz="quarter" idx="14"/>
          </p:nvPr>
        </p:nvSpPr>
        <p:spPr>
          <a:xfrm>
            <a:off x="431800" y="2420888"/>
            <a:ext cx="2208000" cy="1656184"/>
          </a:xfrm>
        </p:spPr>
        <p:txBody>
          <a:bodyPr/>
          <a:lstStyle/>
          <a:p>
            <a:r>
              <a:rPr lang="fr-FR"/>
              <a:t>Faire glisser l'image vers l'espace réservé ou cliquer sur l'icône pour l'ajouter</a:t>
            </a:r>
            <a:endParaRPr lang="en-GB"/>
          </a:p>
        </p:txBody>
      </p:sp>
      <p:sp>
        <p:nvSpPr>
          <p:cNvPr id="12" name="Picture Placeholder 10"/>
          <p:cNvSpPr>
            <a:spLocks noGrp="1"/>
          </p:cNvSpPr>
          <p:nvPr>
            <p:ph type="pic" sz="quarter" idx="15"/>
          </p:nvPr>
        </p:nvSpPr>
        <p:spPr>
          <a:xfrm>
            <a:off x="2639939" y="2420888"/>
            <a:ext cx="2208000" cy="1656184"/>
          </a:xfrm>
        </p:spPr>
        <p:txBody>
          <a:bodyPr/>
          <a:lstStyle/>
          <a:p>
            <a:r>
              <a:rPr lang="fr-FR"/>
              <a:t>Faire glisser l'image vers l'espace réservé ou cliquer sur l'icône pour l'ajouter</a:t>
            </a:r>
            <a:endParaRPr lang="en-GB"/>
          </a:p>
        </p:txBody>
      </p:sp>
      <p:sp>
        <p:nvSpPr>
          <p:cNvPr id="13" name="Picture Placeholder 10"/>
          <p:cNvSpPr>
            <a:spLocks noGrp="1"/>
          </p:cNvSpPr>
          <p:nvPr>
            <p:ph type="pic" sz="quarter" idx="16"/>
          </p:nvPr>
        </p:nvSpPr>
        <p:spPr>
          <a:xfrm>
            <a:off x="4848077" y="2420888"/>
            <a:ext cx="2208000" cy="1656184"/>
          </a:xfrm>
        </p:spPr>
        <p:txBody>
          <a:bodyPr/>
          <a:lstStyle/>
          <a:p>
            <a:r>
              <a:rPr lang="fr-FR"/>
              <a:t>Faire glisser l'image vers l'espace réservé ou cliquer sur l'icône pour l'ajouter</a:t>
            </a:r>
            <a:endParaRPr lang="en-GB"/>
          </a:p>
        </p:txBody>
      </p:sp>
      <p:sp>
        <p:nvSpPr>
          <p:cNvPr id="14" name="Picture Placeholder 10"/>
          <p:cNvSpPr>
            <a:spLocks noGrp="1"/>
          </p:cNvSpPr>
          <p:nvPr>
            <p:ph type="pic" sz="quarter" idx="17"/>
          </p:nvPr>
        </p:nvSpPr>
        <p:spPr>
          <a:xfrm>
            <a:off x="7056216" y="2420888"/>
            <a:ext cx="2208000" cy="1656184"/>
          </a:xfrm>
        </p:spPr>
        <p:txBody>
          <a:bodyPr/>
          <a:lstStyle/>
          <a:p>
            <a:r>
              <a:rPr lang="fr-FR"/>
              <a:t>Faire glisser l'image vers l'espace réservé ou cliquer sur l'icône pour l'ajouter</a:t>
            </a:r>
            <a:endParaRPr lang="en-GB"/>
          </a:p>
        </p:txBody>
      </p:sp>
      <p:sp>
        <p:nvSpPr>
          <p:cNvPr id="15" name="Picture Placeholder 10"/>
          <p:cNvSpPr>
            <a:spLocks noGrp="1"/>
          </p:cNvSpPr>
          <p:nvPr>
            <p:ph type="pic" sz="quarter" idx="18"/>
          </p:nvPr>
        </p:nvSpPr>
        <p:spPr>
          <a:xfrm>
            <a:off x="9264352" y="2420888"/>
            <a:ext cx="2208000" cy="1656184"/>
          </a:xfrm>
        </p:spPr>
        <p:txBody>
          <a:bodyPr/>
          <a:lstStyle/>
          <a:p>
            <a:r>
              <a:rPr lang="fr-FR"/>
              <a:t>Faire glisser l'image vers l'espace réservé ou cliquer sur l'icône pour l'ajouter</a:t>
            </a:r>
            <a:endParaRPr lang="en-GB"/>
          </a:p>
        </p:txBody>
      </p:sp>
      <p:sp>
        <p:nvSpPr>
          <p:cNvPr id="18" name="Text Placeholder 17"/>
          <p:cNvSpPr>
            <a:spLocks noGrp="1"/>
          </p:cNvSpPr>
          <p:nvPr>
            <p:ph type="body" sz="quarter" idx="19"/>
          </p:nvPr>
        </p:nvSpPr>
        <p:spPr>
          <a:xfrm>
            <a:off x="298784" y="4221091"/>
            <a:ext cx="2160000" cy="1655763"/>
          </a:xfrm>
        </p:spPr>
        <p:txBody>
          <a:bodyPr>
            <a:normAutofit/>
          </a:bodyPr>
          <a:lstStyle>
            <a:lvl1pPr>
              <a:spcBef>
                <a:spcPts val="0"/>
              </a:spcBef>
              <a:spcAft>
                <a:spcPts val="450"/>
              </a:spcAft>
              <a:defRPr sz="825">
                <a:solidFill>
                  <a:schemeClr val="accent1"/>
                </a:solidFill>
              </a:defRPr>
            </a:lvl1pPr>
            <a:lvl2pPr marL="0" indent="0">
              <a:spcBef>
                <a:spcPts val="0"/>
              </a:spcBef>
              <a:spcAft>
                <a:spcPts val="450"/>
              </a:spcAft>
              <a:buNone/>
              <a:defRPr sz="675" spc="23" baseline="0">
                <a:solidFill>
                  <a:schemeClr val="tx2"/>
                </a:solidFill>
              </a:defRPr>
            </a:lvl2pPr>
            <a:lvl3pPr marL="0" indent="0">
              <a:spcBef>
                <a:spcPts val="0"/>
              </a:spcBef>
              <a:spcAft>
                <a:spcPts val="450"/>
              </a:spcAft>
              <a:buNone/>
              <a:defRPr sz="675">
                <a:solidFill>
                  <a:schemeClr val="accent2"/>
                </a:solidFill>
              </a:defRPr>
            </a:lvl3pPr>
            <a:lvl4pPr>
              <a:defRPr sz="675"/>
            </a:lvl4pPr>
            <a:lvl5pPr>
              <a:defRPr sz="675"/>
            </a:lvl5pPr>
          </a:lstStyle>
          <a:p>
            <a:pPr lvl="0"/>
            <a:r>
              <a:rPr lang="fr-FR"/>
              <a:t>Cliquez pour modifier les styles du texte du masque</a:t>
            </a:r>
          </a:p>
          <a:p>
            <a:pPr lvl="1"/>
            <a:r>
              <a:rPr lang="fr-FR"/>
              <a:t>Deuxième niveau</a:t>
            </a:r>
          </a:p>
          <a:p>
            <a:pPr lvl="2"/>
            <a:r>
              <a:rPr lang="fr-FR"/>
              <a:t>Troisième niveau</a:t>
            </a:r>
          </a:p>
        </p:txBody>
      </p:sp>
      <p:sp>
        <p:nvSpPr>
          <p:cNvPr id="19" name="Text Placeholder 17"/>
          <p:cNvSpPr>
            <a:spLocks noGrp="1"/>
          </p:cNvSpPr>
          <p:nvPr>
            <p:ph type="body" sz="quarter" idx="20"/>
          </p:nvPr>
        </p:nvSpPr>
        <p:spPr>
          <a:xfrm>
            <a:off x="2508819" y="4221091"/>
            <a:ext cx="2160000" cy="1655763"/>
          </a:xfrm>
        </p:spPr>
        <p:txBody>
          <a:bodyPr>
            <a:normAutofit/>
          </a:bodyPr>
          <a:lstStyle>
            <a:lvl1pPr>
              <a:spcBef>
                <a:spcPts val="0"/>
              </a:spcBef>
              <a:spcAft>
                <a:spcPts val="450"/>
              </a:spcAft>
              <a:defRPr sz="825">
                <a:solidFill>
                  <a:schemeClr val="accent1"/>
                </a:solidFill>
              </a:defRPr>
            </a:lvl1pPr>
            <a:lvl2pPr marL="0" indent="0">
              <a:spcBef>
                <a:spcPts val="0"/>
              </a:spcBef>
              <a:spcAft>
                <a:spcPts val="450"/>
              </a:spcAft>
              <a:buNone/>
              <a:defRPr lang="en-US" sz="675" kern="1200" spc="23" baseline="0" dirty="0" smtClean="0">
                <a:solidFill>
                  <a:schemeClr val="tx2"/>
                </a:solidFill>
                <a:latin typeface="+mn-lt"/>
                <a:ea typeface="+mn-ea"/>
                <a:cs typeface="+mn-cs"/>
              </a:defRPr>
            </a:lvl2pPr>
            <a:lvl3pPr marL="0" indent="0">
              <a:spcBef>
                <a:spcPts val="0"/>
              </a:spcBef>
              <a:spcAft>
                <a:spcPts val="450"/>
              </a:spcAft>
              <a:buNone/>
              <a:defRPr sz="675">
                <a:solidFill>
                  <a:schemeClr val="accent2"/>
                </a:solidFill>
              </a:defRPr>
            </a:lvl3pPr>
            <a:lvl4pPr>
              <a:defRPr sz="675"/>
            </a:lvl4pPr>
            <a:lvl5pPr>
              <a:defRPr sz="675"/>
            </a:lvl5pPr>
          </a:lstStyle>
          <a:p>
            <a:pPr lvl="0"/>
            <a:r>
              <a:rPr lang="fr-FR"/>
              <a:t>Cliquez pour modifier les styles du texte du masque</a:t>
            </a:r>
          </a:p>
          <a:p>
            <a:pPr lvl="1"/>
            <a:r>
              <a:rPr lang="fr-FR"/>
              <a:t>Deuxième niveau</a:t>
            </a:r>
          </a:p>
          <a:p>
            <a:pPr lvl="2"/>
            <a:r>
              <a:rPr lang="fr-FR"/>
              <a:t>Troisième niveau</a:t>
            </a:r>
          </a:p>
        </p:txBody>
      </p:sp>
      <p:sp>
        <p:nvSpPr>
          <p:cNvPr id="20" name="Text Placeholder 17"/>
          <p:cNvSpPr>
            <a:spLocks noGrp="1"/>
          </p:cNvSpPr>
          <p:nvPr>
            <p:ph type="body" sz="quarter" idx="21"/>
          </p:nvPr>
        </p:nvSpPr>
        <p:spPr>
          <a:xfrm>
            <a:off x="4718853" y="4221091"/>
            <a:ext cx="2160000" cy="1655763"/>
          </a:xfrm>
        </p:spPr>
        <p:txBody>
          <a:bodyPr>
            <a:normAutofit/>
          </a:bodyPr>
          <a:lstStyle>
            <a:lvl1pPr>
              <a:spcBef>
                <a:spcPts val="0"/>
              </a:spcBef>
              <a:spcAft>
                <a:spcPts val="450"/>
              </a:spcAft>
              <a:defRPr sz="825">
                <a:solidFill>
                  <a:schemeClr val="accent1"/>
                </a:solidFill>
              </a:defRPr>
            </a:lvl1pPr>
            <a:lvl2pPr marL="0" indent="0">
              <a:spcBef>
                <a:spcPts val="0"/>
              </a:spcBef>
              <a:spcAft>
                <a:spcPts val="450"/>
              </a:spcAft>
              <a:buNone/>
              <a:defRPr lang="en-US" sz="675" kern="1200" spc="23" baseline="0" dirty="0" smtClean="0">
                <a:solidFill>
                  <a:schemeClr val="tx2"/>
                </a:solidFill>
                <a:latin typeface="+mn-lt"/>
                <a:ea typeface="+mn-ea"/>
                <a:cs typeface="+mn-cs"/>
              </a:defRPr>
            </a:lvl2pPr>
            <a:lvl3pPr marL="0" indent="0">
              <a:spcBef>
                <a:spcPts val="0"/>
              </a:spcBef>
              <a:spcAft>
                <a:spcPts val="450"/>
              </a:spcAft>
              <a:buNone/>
              <a:defRPr sz="675">
                <a:solidFill>
                  <a:schemeClr val="accent2"/>
                </a:solidFill>
              </a:defRPr>
            </a:lvl3pPr>
            <a:lvl4pPr>
              <a:defRPr sz="675"/>
            </a:lvl4pPr>
            <a:lvl5pPr>
              <a:defRPr sz="675"/>
            </a:lvl5pPr>
          </a:lstStyle>
          <a:p>
            <a:pPr lvl="0"/>
            <a:r>
              <a:rPr lang="fr-FR"/>
              <a:t>Cliquez pour modifier les styles du texte du masque</a:t>
            </a:r>
          </a:p>
          <a:p>
            <a:pPr lvl="1"/>
            <a:r>
              <a:rPr lang="fr-FR"/>
              <a:t>Deuxième niveau</a:t>
            </a:r>
          </a:p>
          <a:p>
            <a:pPr lvl="2"/>
            <a:r>
              <a:rPr lang="fr-FR"/>
              <a:t>Troisième niveau</a:t>
            </a:r>
          </a:p>
        </p:txBody>
      </p:sp>
      <p:sp>
        <p:nvSpPr>
          <p:cNvPr id="21" name="Text Placeholder 17"/>
          <p:cNvSpPr>
            <a:spLocks noGrp="1"/>
          </p:cNvSpPr>
          <p:nvPr>
            <p:ph type="body" sz="quarter" idx="22"/>
          </p:nvPr>
        </p:nvSpPr>
        <p:spPr>
          <a:xfrm>
            <a:off x="6928888" y="4221091"/>
            <a:ext cx="2160000" cy="1655763"/>
          </a:xfrm>
        </p:spPr>
        <p:txBody>
          <a:bodyPr>
            <a:normAutofit/>
          </a:bodyPr>
          <a:lstStyle>
            <a:lvl1pPr>
              <a:spcBef>
                <a:spcPts val="0"/>
              </a:spcBef>
              <a:spcAft>
                <a:spcPts val="450"/>
              </a:spcAft>
              <a:defRPr sz="825">
                <a:solidFill>
                  <a:schemeClr val="accent1"/>
                </a:solidFill>
              </a:defRPr>
            </a:lvl1pPr>
            <a:lvl2pPr marL="0" indent="0">
              <a:spcBef>
                <a:spcPts val="0"/>
              </a:spcBef>
              <a:spcAft>
                <a:spcPts val="450"/>
              </a:spcAft>
              <a:buNone/>
              <a:defRPr lang="en-US" sz="675" kern="1200" spc="23" baseline="0" dirty="0" smtClean="0">
                <a:solidFill>
                  <a:schemeClr val="tx2"/>
                </a:solidFill>
                <a:latin typeface="+mn-lt"/>
                <a:ea typeface="+mn-ea"/>
                <a:cs typeface="+mn-cs"/>
              </a:defRPr>
            </a:lvl2pPr>
            <a:lvl3pPr marL="0" indent="0">
              <a:spcBef>
                <a:spcPts val="0"/>
              </a:spcBef>
              <a:spcAft>
                <a:spcPts val="450"/>
              </a:spcAft>
              <a:buNone/>
              <a:defRPr sz="675">
                <a:solidFill>
                  <a:schemeClr val="accent2"/>
                </a:solidFill>
              </a:defRPr>
            </a:lvl3pPr>
            <a:lvl4pPr>
              <a:defRPr sz="675"/>
            </a:lvl4pPr>
            <a:lvl5pPr>
              <a:defRPr sz="675"/>
            </a:lvl5pPr>
          </a:lstStyle>
          <a:p>
            <a:pPr lvl="0"/>
            <a:r>
              <a:rPr lang="fr-FR"/>
              <a:t>Cliquez pour modifier les styles du texte du masque</a:t>
            </a:r>
          </a:p>
          <a:p>
            <a:pPr lvl="1"/>
            <a:r>
              <a:rPr lang="fr-FR"/>
              <a:t>Deuxième niveau</a:t>
            </a:r>
          </a:p>
          <a:p>
            <a:pPr lvl="2"/>
            <a:r>
              <a:rPr lang="fr-FR"/>
              <a:t>Troisième niveau</a:t>
            </a:r>
          </a:p>
        </p:txBody>
      </p:sp>
      <p:sp>
        <p:nvSpPr>
          <p:cNvPr id="22" name="Text Placeholder 17"/>
          <p:cNvSpPr>
            <a:spLocks noGrp="1"/>
          </p:cNvSpPr>
          <p:nvPr>
            <p:ph type="body" sz="quarter" idx="23"/>
          </p:nvPr>
        </p:nvSpPr>
        <p:spPr>
          <a:xfrm>
            <a:off x="9138923" y="4221091"/>
            <a:ext cx="2160000" cy="1655763"/>
          </a:xfrm>
        </p:spPr>
        <p:txBody>
          <a:bodyPr>
            <a:normAutofit/>
          </a:bodyPr>
          <a:lstStyle>
            <a:lvl1pPr>
              <a:spcBef>
                <a:spcPts val="0"/>
              </a:spcBef>
              <a:spcAft>
                <a:spcPts val="450"/>
              </a:spcAft>
              <a:defRPr sz="825">
                <a:solidFill>
                  <a:schemeClr val="accent1"/>
                </a:solidFill>
              </a:defRPr>
            </a:lvl1pPr>
            <a:lvl2pPr marL="0" indent="0">
              <a:spcBef>
                <a:spcPts val="0"/>
              </a:spcBef>
              <a:spcAft>
                <a:spcPts val="450"/>
              </a:spcAft>
              <a:buNone/>
              <a:defRPr lang="en-US" sz="675" kern="1200" spc="23" baseline="0" dirty="0" smtClean="0">
                <a:solidFill>
                  <a:schemeClr val="tx2"/>
                </a:solidFill>
                <a:latin typeface="+mn-lt"/>
                <a:ea typeface="+mn-ea"/>
                <a:cs typeface="+mn-cs"/>
              </a:defRPr>
            </a:lvl2pPr>
            <a:lvl3pPr marL="0" indent="0">
              <a:spcBef>
                <a:spcPts val="0"/>
              </a:spcBef>
              <a:spcAft>
                <a:spcPts val="450"/>
              </a:spcAft>
              <a:buNone/>
              <a:defRPr sz="675">
                <a:solidFill>
                  <a:schemeClr val="accent2"/>
                </a:solidFill>
              </a:defRPr>
            </a:lvl3pPr>
            <a:lvl4pPr>
              <a:defRPr sz="675"/>
            </a:lvl4pPr>
            <a:lvl5pPr>
              <a:defRPr sz="675"/>
            </a:lvl5pPr>
          </a:lstStyle>
          <a:p>
            <a:pPr lvl="0"/>
            <a:r>
              <a:rPr lang="fr-FR"/>
              <a:t>Cliquez pour modifier les styles du texte du masque</a:t>
            </a:r>
          </a:p>
          <a:p>
            <a:pPr lvl="1"/>
            <a:r>
              <a:rPr lang="fr-FR"/>
              <a:t>Deuxième niveau</a:t>
            </a:r>
          </a:p>
          <a:p>
            <a:pPr lvl="2"/>
            <a:r>
              <a:rPr lang="fr-FR"/>
              <a:t>Troisième niveau</a:t>
            </a:r>
          </a:p>
        </p:txBody>
      </p:sp>
      <p:sp>
        <p:nvSpPr>
          <p:cNvPr id="3" name="Footer Placeholder 2"/>
          <p:cNvSpPr>
            <a:spLocks noGrp="1"/>
          </p:cNvSpPr>
          <p:nvPr>
            <p:ph type="ftr" sz="quarter" idx="24"/>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 24pt Blu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GB"/>
          </a:p>
        </p:txBody>
      </p:sp>
      <p:sp>
        <p:nvSpPr>
          <p:cNvPr id="3" name="Content Placeholder 2"/>
          <p:cNvSpPr>
            <a:spLocks noGrp="1"/>
          </p:cNvSpPr>
          <p:nvPr>
            <p:ph idx="1"/>
          </p:nvPr>
        </p:nvSpPr>
        <p:spPr/>
        <p:txBody>
          <a:bodyPr>
            <a:normAutofit/>
          </a:bodyPr>
          <a:lstStyle>
            <a:lvl1pPr marL="0" indent="0">
              <a:buNone/>
              <a:defRPr sz="1800">
                <a:solidFill>
                  <a:schemeClr val="accent1"/>
                </a:solidFill>
              </a:defRPr>
            </a:lvl1pPr>
            <a:lvl2pPr marL="342900" indent="0">
              <a:buNone/>
              <a:defRPr sz="1500">
                <a:solidFill>
                  <a:schemeClr val="accent1"/>
                </a:solidFill>
              </a:defRPr>
            </a:lvl2pPr>
            <a:lvl3pPr marL="685800" indent="0">
              <a:buNone/>
              <a:defRPr sz="1350">
                <a:solidFill>
                  <a:schemeClr val="accent1"/>
                </a:solidFill>
              </a:defRPr>
            </a:lvl3pPr>
            <a:lvl4pPr marL="1028700" indent="0">
              <a:buNone/>
              <a:defRPr sz="1200">
                <a:solidFill>
                  <a:schemeClr val="accent1"/>
                </a:solidFill>
              </a:defRPr>
            </a:lvl4pPr>
            <a:lvl5pPr marL="1371600" indent="0">
              <a:buNone/>
              <a:defRPr sz="1200">
                <a:solidFill>
                  <a:schemeClr val="accent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4" name="Date Placeholder 3"/>
          <p:cNvSpPr>
            <a:spLocks noGrp="1"/>
          </p:cNvSpPr>
          <p:nvPr>
            <p:ph type="dt" sz="half" idx="10"/>
          </p:nvPr>
        </p:nvSpPr>
        <p:spPr/>
        <p:txBody>
          <a:bodyPr/>
          <a:lstStyle/>
          <a:p>
            <a:fld id="{9BF47759-5B66-594F-B3CC-BB905BA7CD91}" type="datetimeFigureOut">
              <a:rPr lang="en-GB" smtClean="0"/>
              <a:t>24/09/2023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8941B9-87AC-6A4D-8E6E-B60ADE8DE4DC}"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Large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GB"/>
          </a:p>
        </p:txBody>
      </p:sp>
      <p:sp>
        <p:nvSpPr>
          <p:cNvPr id="8" name="Picture Placeholder 10"/>
          <p:cNvSpPr>
            <a:spLocks noGrp="1"/>
          </p:cNvSpPr>
          <p:nvPr>
            <p:ph type="pic" sz="quarter" idx="14"/>
          </p:nvPr>
        </p:nvSpPr>
        <p:spPr>
          <a:xfrm>
            <a:off x="431800" y="1844677"/>
            <a:ext cx="7584413" cy="4392637"/>
          </a:xfrm>
        </p:spPr>
        <p:txBody>
          <a:bodyPr/>
          <a:lstStyle/>
          <a:p>
            <a:r>
              <a:rPr lang="fr-FR"/>
              <a:t>Faire glisser l'image vers l'espace réservé ou cliquer sur l'icône pour l'ajouter</a:t>
            </a:r>
            <a:endParaRPr lang="en-GB"/>
          </a:p>
        </p:txBody>
      </p:sp>
      <p:sp>
        <p:nvSpPr>
          <p:cNvPr id="9" name="Date Placeholder 8"/>
          <p:cNvSpPr>
            <a:spLocks noGrp="1"/>
          </p:cNvSpPr>
          <p:nvPr>
            <p:ph type="dt" sz="half" idx="15"/>
          </p:nvPr>
        </p:nvSpPr>
        <p:spPr/>
        <p:txBody>
          <a:bodyPr/>
          <a:lstStyle/>
          <a:p>
            <a:fld id="{9BF47759-5B66-594F-B3CC-BB905BA7CD91}" type="datetimeFigureOut">
              <a:rPr lang="en-GB" smtClean="0"/>
              <a:t>24/09/2023</a:t>
            </a:fld>
            <a:endParaRPr lang="en-GB"/>
          </a:p>
        </p:txBody>
      </p:sp>
      <p:sp>
        <p:nvSpPr>
          <p:cNvPr id="10" name="Footer Placeholder 9"/>
          <p:cNvSpPr>
            <a:spLocks noGrp="1"/>
          </p:cNvSpPr>
          <p:nvPr>
            <p:ph type="ftr" sz="quarter" idx="16"/>
          </p:nvPr>
        </p:nvSpPr>
        <p:spPr/>
        <p:txBody>
          <a:bodyPr/>
          <a:lstStyle/>
          <a:p>
            <a:endParaRPr lang="en-GB"/>
          </a:p>
        </p:txBody>
      </p:sp>
      <p:sp>
        <p:nvSpPr>
          <p:cNvPr id="11" name="Slide Number Placeholder 10"/>
          <p:cNvSpPr>
            <a:spLocks noGrp="1"/>
          </p:cNvSpPr>
          <p:nvPr>
            <p:ph type="sldNum" sz="quarter" idx="17"/>
          </p:nvPr>
        </p:nvSpPr>
        <p:spPr/>
        <p:txBody>
          <a:bodyPr/>
          <a:lstStyle/>
          <a:p>
            <a:fld id="{258941B9-87AC-6A4D-8E6E-B60ADE8DE4DC}"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GB"/>
          </a:p>
        </p:txBody>
      </p:sp>
      <p:sp>
        <p:nvSpPr>
          <p:cNvPr id="3" name="Date Placeholder 2"/>
          <p:cNvSpPr>
            <a:spLocks noGrp="1"/>
          </p:cNvSpPr>
          <p:nvPr>
            <p:ph type="dt" sz="half" idx="10"/>
          </p:nvPr>
        </p:nvSpPr>
        <p:spPr/>
        <p:txBody>
          <a:bodyPr/>
          <a:lstStyle/>
          <a:p>
            <a:fld id="{9BF47759-5B66-594F-B3CC-BB905BA7CD91}" type="datetimeFigureOut">
              <a:rPr lang="en-GB" smtClean="0"/>
              <a:t>24/09/2023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58941B9-87AC-6A4D-8E6E-B60ADE8DE4DC}"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F47759-5B66-594F-B3CC-BB905BA7CD91}" type="datetimeFigureOut">
              <a:rPr lang="en-GB" smtClean="0"/>
              <a:t>24/09/2023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58941B9-87AC-6A4D-8E6E-B60ADE8DE4DC}"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Divider A">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6497" b="9666"/>
          <a:stretch/>
        </p:blipFill>
        <p:spPr>
          <a:xfrm>
            <a:off x="0" y="3"/>
            <a:ext cx="11028717" cy="6858001"/>
          </a:xfrm>
          <a:prstGeom prst="rect">
            <a:avLst/>
          </a:prstGeom>
        </p:spPr>
      </p:pic>
      <p:grpSp>
        <p:nvGrpSpPr>
          <p:cNvPr id="6" name="Group 5"/>
          <p:cNvGrpSpPr/>
          <p:nvPr/>
        </p:nvGrpSpPr>
        <p:grpSpPr>
          <a:xfrm>
            <a:off x="10980222" y="1"/>
            <a:ext cx="1221959" cy="6858000"/>
            <a:chOff x="8271538" y="1"/>
            <a:chExt cx="916469" cy="6858000"/>
          </a:xfrm>
        </p:grpSpPr>
        <p:sp>
          <p:nvSpPr>
            <p:cNvPr id="5" name="Rectangle 4"/>
            <p:cNvSpPr/>
            <p:nvPr/>
          </p:nvSpPr>
          <p:spPr>
            <a:xfrm>
              <a:off x="8554691" y="1"/>
              <a:ext cx="633316"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Rectangle 9"/>
            <p:cNvSpPr/>
            <p:nvPr/>
          </p:nvSpPr>
          <p:spPr>
            <a:xfrm flipH="1">
              <a:off x="8271538" y="1"/>
              <a:ext cx="28328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2" name="Title 1"/>
          <p:cNvSpPr>
            <a:spLocks noGrp="1"/>
          </p:cNvSpPr>
          <p:nvPr>
            <p:ph type="ctrTitle"/>
          </p:nvPr>
        </p:nvSpPr>
        <p:spPr>
          <a:xfrm>
            <a:off x="391399" y="2130428"/>
            <a:ext cx="7048751" cy="2018655"/>
          </a:xfrm>
        </p:spPr>
        <p:txBody>
          <a:bodyPr lIns="36000" rIns="36000">
            <a:normAutofit/>
          </a:bodyPr>
          <a:lstStyle>
            <a:lvl1pPr algn="l">
              <a:defRPr sz="2700">
                <a:solidFill>
                  <a:schemeClr val="bg1"/>
                </a:solidFill>
              </a:defRPr>
            </a:lvl1pPr>
          </a:lstStyle>
          <a:p>
            <a:r>
              <a:rPr lang="fr-FR"/>
              <a:t>Cliquez et modifiez le titre</a:t>
            </a:r>
            <a:endParaRPr lang="en-GB" dirty="0"/>
          </a:p>
        </p:txBody>
      </p:sp>
      <p:sp>
        <p:nvSpPr>
          <p:cNvPr id="3" name="Subtitle 2"/>
          <p:cNvSpPr>
            <a:spLocks noGrp="1"/>
          </p:cNvSpPr>
          <p:nvPr>
            <p:ph type="subTitle" idx="1" hasCustomPrompt="1"/>
          </p:nvPr>
        </p:nvSpPr>
        <p:spPr>
          <a:xfrm>
            <a:off x="265411" y="4996263"/>
            <a:ext cx="5446548" cy="1752600"/>
          </a:xfrm>
        </p:spPr>
        <p:txBody>
          <a:bodyPr lIns="36000" rIns="36000" anchor="b">
            <a:normAutofit/>
          </a:bodyPr>
          <a:lstStyle>
            <a:lvl1pPr marL="0" indent="0" algn="l">
              <a:buNone/>
              <a:defRPr sz="6600" b="0" spc="-225">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No.</a:t>
            </a:r>
            <a:endParaRPr lang="en-GB" dirty="0"/>
          </a:p>
        </p:txBody>
      </p:sp>
      <p:pic>
        <p:nvPicPr>
          <p:cNvPr id="8" name="图片 7"/>
          <p:cNvPicPr>
            <a:picLocks noChangeAspect="1"/>
          </p:cNvPicPr>
          <p:nvPr/>
        </p:nvPicPr>
        <p:blipFill>
          <a:blip r:embed="rId3"/>
          <a:stretch>
            <a:fillRect/>
          </a:stretch>
        </p:blipFill>
        <p:spPr>
          <a:xfrm>
            <a:off x="116710" y="116632"/>
            <a:ext cx="2014863" cy="6372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Divider B">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683" b="15890"/>
          <a:stretch/>
        </p:blipFill>
        <p:spPr>
          <a:xfrm>
            <a:off x="0" y="1"/>
            <a:ext cx="11217573" cy="6858000"/>
          </a:xfrm>
          <a:prstGeom prst="rect">
            <a:avLst/>
          </a:prstGeom>
        </p:spPr>
      </p:pic>
      <p:sp>
        <p:nvSpPr>
          <p:cNvPr id="2" name="Title 1"/>
          <p:cNvSpPr>
            <a:spLocks noGrp="1"/>
          </p:cNvSpPr>
          <p:nvPr>
            <p:ph type="ctrTitle"/>
          </p:nvPr>
        </p:nvSpPr>
        <p:spPr>
          <a:xfrm>
            <a:off x="391399" y="2130428"/>
            <a:ext cx="7048751" cy="2018655"/>
          </a:xfrm>
        </p:spPr>
        <p:txBody>
          <a:bodyPr lIns="36000" rIns="36000">
            <a:normAutofit/>
          </a:bodyPr>
          <a:lstStyle>
            <a:lvl1pPr algn="l">
              <a:defRPr sz="2700">
                <a:solidFill>
                  <a:schemeClr val="bg1"/>
                </a:solidFill>
              </a:defRPr>
            </a:lvl1pPr>
          </a:lstStyle>
          <a:p>
            <a:r>
              <a:rPr lang="fr-FR"/>
              <a:t>Cliquez et modifiez le titre</a:t>
            </a:r>
            <a:endParaRPr lang="en-GB" dirty="0"/>
          </a:p>
        </p:txBody>
      </p:sp>
      <p:sp>
        <p:nvSpPr>
          <p:cNvPr id="3" name="Subtitle 2"/>
          <p:cNvSpPr>
            <a:spLocks noGrp="1"/>
          </p:cNvSpPr>
          <p:nvPr>
            <p:ph type="subTitle" idx="1" hasCustomPrompt="1"/>
          </p:nvPr>
        </p:nvSpPr>
        <p:spPr>
          <a:xfrm>
            <a:off x="265411" y="4996263"/>
            <a:ext cx="5446548" cy="1752600"/>
          </a:xfrm>
        </p:spPr>
        <p:txBody>
          <a:bodyPr lIns="36000" rIns="36000" anchor="b">
            <a:normAutofit/>
          </a:bodyPr>
          <a:lstStyle>
            <a:lvl1pPr marL="0" indent="0" algn="l">
              <a:buNone/>
              <a:defRPr sz="6600" b="0" spc="-225">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No.</a:t>
            </a:r>
            <a:endParaRPr lang="en-GB" dirty="0"/>
          </a:p>
        </p:txBody>
      </p:sp>
      <p:grpSp>
        <p:nvGrpSpPr>
          <p:cNvPr id="11" name="Group 10"/>
          <p:cNvGrpSpPr/>
          <p:nvPr/>
        </p:nvGrpSpPr>
        <p:grpSpPr>
          <a:xfrm>
            <a:off x="10980222" y="1"/>
            <a:ext cx="1221959" cy="6858000"/>
            <a:chOff x="8271538" y="1"/>
            <a:chExt cx="916469" cy="6858000"/>
          </a:xfrm>
        </p:grpSpPr>
        <p:sp>
          <p:nvSpPr>
            <p:cNvPr id="12" name="Rectangle 11"/>
            <p:cNvSpPr/>
            <p:nvPr/>
          </p:nvSpPr>
          <p:spPr>
            <a:xfrm>
              <a:off x="8554691" y="1"/>
              <a:ext cx="633316"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Rectangle 12"/>
            <p:cNvSpPr/>
            <p:nvPr/>
          </p:nvSpPr>
          <p:spPr>
            <a:xfrm flipH="1">
              <a:off x="8271538" y="1"/>
              <a:ext cx="28328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GB"/>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Date Placeholder 3"/>
          <p:cNvSpPr>
            <a:spLocks noGrp="1"/>
          </p:cNvSpPr>
          <p:nvPr>
            <p:ph type="dt" sz="half" idx="10"/>
          </p:nvPr>
        </p:nvSpPr>
        <p:spPr/>
        <p:txBody>
          <a:bodyPr/>
          <a:lstStyle/>
          <a:p>
            <a:fld id="{9BF47759-5B66-594F-B3CC-BB905BA7CD91}" type="datetimeFigureOut">
              <a:rPr lang="en-GB" smtClean="0"/>
              <a:t>24/09/2023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8941B9-87AC-6A4D-8E6E-B60ADE8DE4DC}"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GB"/>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Date Placeholder 3"/>
          <p:cNvSpPr>
            <a:spLocks noGrp="1"/>
          </p:cNvSpPr>
          <p:nvPr>
            <p:ph type="dt" sz="half" idx="10"/>
          </p:nvPr>
        </p:nvSpPr>
        <p:spPr/>
        <p:txBody>
          <a:bodyPr/>
          <a:lstStyle/>
          <a:p>
            <a:fld id="{9BF47759-5B66-594F-B3CC-BB905BA7CD91}" type="datetimeFigureOut">
              <a:rPr lang="en-GB" smtClean="0"/>
              <a:t>24/09/2023</a:t>
            </a:fld>
            <a:endParaRPr lang="en-GB"/>
          </a:p>
        </p:txBody>
      </p:sp>
      <p:sp>
        <p:nvSpPr>
          <p:cNvPr id="5" name="Footer Placeholder 4"/>
          <p:cNvSpPr>
            <a:spLocks noGrp="1"/>
          </p:cNvSpPr>
          <p:nvPr>
            <p:ph type="ftr" sz="quarter" idx="11"/>
          </p:nvPr>
        </p:nvSpPr>
        <p:spPr/>
        <p:txBody>
          <a:bodyPr/>
          <a:lstStyle/>
          <a:p>
            <a:r>
              <a:rPr lang="en-GB" dirty="0"/>
              <a:t>IE.2407 – Electronics IoT</a:t>
            </a:r>
          </a:p>
        </p:txBody>
      </p:sp>
      <p:sp>
        <p:nvSpPr>
          <p:cNvPr id="6" name="Slide Number Placeholder 5"/>
          <p:cNvSpPr>
            <a:spLocks noGrp="1"/>
          </p:cNvSpPr>
          <p:nvPr>
            <p:ph type="sldNum" sz="quarter" idx="12"/>
          </p:nvPr>
        </p:nvSpPr>
        <p:spPr/>
        <p:txBody>
          <a:bodyPr/>
          <a:lstStyle/>
          <a:p>
            <a:fld id="{258941B9-87AC-6A4D-8E6E-B60ADE8DE4DC}"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Diapositive de titr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152117" y="-60042"/>
            <a:ext cx="5039883" cy="6858000"/>
          </a:xfrm>
        </p:spPr>
        <p:txBody>
          <a:bodyPr/>
          <a:lstStyle/>
          <a:p>
            <a:r>
              <a:rPr lang="fr-FR"/>
              <a:t>Faire glisser l'image vers l'espace réservé ou cliquer sur l'icône pour l'ajouter</a:t>
            </a:r>
            <a:endParaRPr lang="en-GB"/>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54207" r="34250"/>
          <a:stretch/>
        </p:blipFill>
        <p:spPr>
          <a:xfrm>
            <a:off x="6403754" y="0"/>
            <a:ext cx="844375" cy="6858000"/>
          </a:xfrm>
          <a:prstGeom prst="rect">
            <a:avLst/>
          </a:prstGeom>
          <a:solidFill>
            <a:schemeClr val="accent1"/>
          </a:solidFill>
        </p:spPr>
      </p:pic>
      <p:grpSp>
        <p:nvGrpSpPr>
          <p:cNvPr id="8" name="Group 7"/>
          <p:cNvGrpSpPr/>
          <p:nvPr/>
        </p:nvGrpSpPr>
        <p:grpSpPr>
          <a:xfrm>
            <a:off x="5791858" y="1"/>
            <a:ext cx="611849" cy="6858000"/>
            <a:chOff x="8924955" y="2492896"/>
            <a:chExt cx="94075" cy="2544655"/>
          </a:xfrm>
        </p:grpSpPr>
        <p:sp>
          <p:nvSpPr>
            <p:cNvPr id="11" name="Rectangle 10"/>
            <p:cNvSpPr/>
            <p:nvPr/>
          </p:nvSpPr>
          <p:spPr>
            <a:xfrm flipH="1">
              <a:off x="8924955" y="2492896"/>
              <a:ext cx="72000" cy="2544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Rectangle 9"/>
            <p:cNvSpPr/>
            <p:nvPr/>
          </p:nvSpPr>
          <p:spPr>
            <a:xfrm flipH="1">
              <a:off x="8996171" y="2492896"/>
              <a:ext cx="22859" cy="25446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2" name="Title 1"/>
          <p:cNvSpPr>
            <a:spLocks noGrp="1"/>
          </p:cNvSpPr>
          <p:nvPr>
            <p:ph type="ctrTitle"/>
          </p:nvPr>
        </p:nvSpPr>
        <p:spPr>
          <a:xfrm>
            <a:off x="391400" y="2130428"/>
            <a:ext cx="5446549" cy="1470025"/>
          </a:xfrm>
        </p:spPr>
        <p:txBody>
          <a:bodyPr lIns="36000" rIns="36000">
            <a:normAutofit/>
          </a:bodyPr>
          <a:lstStyle>
            <a:lvl1pPr algn="l">
              <a:defRPr sz="2250"/>
            </a:lvl1pPr>
          </a:lstStyle>
          <a:p>
            <a:r>
              <a:rPr lang="fr-FR"/>
              <a:t>Cliquez et modifiez le titre</a:t>
            </a:r>
            <a:endParaRPr lang="en-GB" dirty="0"/>
          </a:p>
        </p:txBody>
      </p:sp>
      <p:sp>
        <p:nvSpPr>
          <p:cNvPr id="3" name="Subtitle 2"/>
          <p:cNvSpPr>
            <a:spLocks noGrp="1"/>
          </p:cNvSpPr>
          <p:nvPr>
            <p:ph type="subTitle" idx="1"/>
          </p:nvPr>
        </p:nvSpPr>
        <p:spPr>
          <a:xfrm>
            <a:off x="391399" y="3620616"/>
            <a:ext cx="5446548" cy="1752600"/>
          </a:xfrm>
        </p:spPr>
        <p:txBody>
          <a:bodyPr lIns="36000" rIns="36000">
            <a:normAutofit/>
          </a:bodyPr>
          <a:lstStyle>
            <a:lvl1pPr marL="0" indent="0" algn="l">
              <a:buNone/>
              <a:defRPr sz="1200" b="1">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fr-FR"/>
              <a:t>Cliquez pour modifier le style des sous-titres du masque</a:t>
            </a:r>
            <a:endParaRPr lang="en-GB" dirty="0"/>
          </a:p>
        </p:txBody>
      </p:sp>
      <p:pic>
        <p:nvPicPr>
          <p:cNvPr id="1026" name="Picture 2" descr="D:\JohnC\JohnC\F-Folder\johnc\EU-CNC-2017\5GPPP Session\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06" y="5921306"/>
            <a:ext cx="932711" cy="90705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stretch>
            <a:fillRect/>
          </a:stretch>
        </p:blipFill>
        <p:spPr>
          <a:xfrm>
            <a:off x="116710" y="116632"/>
            <a:ext cx="2014863" cy="637274"/>
          </a:xfrm>
          <a:prstGeom prst="rect">
            <a:avLst/>
          </a:prstGeom>
        </p:spPr>
      </p:pic>
      <p:pic>
        <p:nvPicPr>
          <p:cNvPr id="6" name="图片 5"/>
          <p:cNvPicPr>
            <a:picLocks noChangeAspect="1"/>
          </p:cNvPicPr>
          <p:nvPr/>
        </p:nvPicPr>
        <p:blipFill>
          <a:blip r:embed="rId5"/>
          <a:stretch>
            <a:fillRect/>
          </a:stretch>
        </p:blipFill>
        <p:spPr>
          <a:xfrm>
            <a:off x="1124141" y="6163244"/>
            <a:ext cx="2493539" cy="564766"/>
          </a:xfrm>
          <a:prstGeom prst="rect">
            <a:avLst/>
          </a:prstGeom>
        </p:spPr>
      </p:pic>
      <p:pic>
        <p:nvPicPr>
          <p:cNvPr id="7" name="图片 6"/>
          <p:cNvPicPr>
            <a:picLocks noChangeAspect="1"/>
          </p:cNvPicPr>
          <p:nvPr/>
        </p:nvPicPr>
        <p:blipFill>
          <a:blip r:embed="rId6"/>
          <a:stretch>
            <a:fillRect/>
          </a:stretch>
        </p:blipFill>
        <p:spPr>
          <a:xfrm>
            <a:off x="3645146" y="6093296"/>
            <a:ext cx="2075799" cy="704662"/>
          </a:xfrm>
          <a:prstGeom prst="rect">
            <a:avLst/>
          </a:prstGeom>
        </p:spPr>
      </p:pic>
      <p:pic>
        <p:nvPicPr>
          <p:cNvPr id="14" name="Espace réservé pour une image  17"/>
          <p:cNvPicPr>
            <a:picLocks noChangeAspect="1"/>
          </p:cNvPicPr>
          <p:nvPr/>
        </p:nvPicPr>
        <p:blipFill>
          <a:blip r:embed="rId7">
            <a:extLst>
              <a:ext uri="{28A0092B-C50C-407E-A947-70E740481C1C}">
                <a14:useLocalDpi xmlns:a14="http://schemas.microsoft.com/office/drawing/2010/main" val="0"/>
              </a:ext>
            </a:extLst>
          </a:blip>
          <a:srcRect l="29712" r="29712"/>
          <a:stretch>
            <a:fillRect/>
          </a:stretch>
        </p:blipFill>
        <p:spPr>
          <a:xfrm>
            <a:off x="7248125" y="-60042"/>
            <a:ext cx="4943875" cy="68910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287791" y="269776"/>
            <a:ext cx="11088797" cy="1143000"/>
          </a:xfrm>
        </p:spPr>
        <p:txBody>
          <a:bodyPr/>
          <a:lstStyle/>
          <a:p>
            <a:r>
              <a:rPr lang="fr-FR"/>
              <a:t>Cliquez et modifiez le titre</a:t>
            </a:r>
            <a:endParaRPr lang="en-GB"/>
          </a:p>
        </p:txBody>
      </p:sp>
      <p:sp>
        <p:nvSpPr>
          <p:cNvPr id="3" name="Content Placeholder 2"/>
          <p:cNvSpPr>
            <a:spLocks noGrp="1"/>
          </p:cNvSpPr>
          <p:nvPr>
            <p:ph sz="half" idx="1"/>
          </p:nvPr>
        </p:nvSpPr>
        <p:spPr>
          <a:xfrm>
            <a:off x="287789" y="1772819"/>
            <a:ext cx="5384800" cy="4525963"/>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4" name="Content Placeholder 3"/>
          <p:cNvSpPr>
            <a:spLocks noGrp="1"/>
          </p:cNvSpPr>
          <p:nvPr>
            <p:ph sz="half" idx="2"/>
          </p:nvPr>
        </p:nvSpPr>
        <p:spPr>
          <a:xfrm>
            <a:off x="5903979" y="1772819"/>
            <a:ext cx="5384800" cy="4525963"/>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5" name="Date Placeholder 4"/>
          <p:cNvSpPr>
            <a:spLocks noGrp="1"/>
          </p:cNvSpPr>
          <p:nvPr>
            <p:ph type="dt" sz="half" idx="10"/>
          </p:nvPr>
        </p:nvSpPr>
        <p:spPr/>
        <p:txBody>
          <a:bodyPr/>
          <a:lstStyle/>
          <a:p>
            <a:fld id="{9BF47759-5B66-594F-B3CC-BB905BA7CD91}" type="datetimeFigureOut">
              <a:rPr lang="en-GB" smtClean="0"/>
              <a:t>24/09/2023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58941B9-87AC-6A4D-8E6E-B60ADE8DE4DC}"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left">
    <p:spTree>
      <p:nvGrpSpPr>
        <p:cNvPr id="1" name=""/>
        <p:cNvGrpSpPr/>
        <p:nvPr/>
      </p:nvGrpSpPr>
      <p:grpSpPr>
        <a:xfrm>
          <a:off x="0" y="0"/>
          <a:ext cx="0" cy="0"/>
          <a:chOff x="0" y="0"/>
          <a:chExt cx="0" cy="0"/>
        </a:xfrm>
      </p:grpSpPr>
      <p:sp>
        <p:nvSpPr>
          <p:cNvPr id="2" name="Title 1"/>
          <p:cNvSpPr>
            <a:spLocks noGrp="1"/>
          </p:cNvSpPr>
          <p:nvPr>
            <p:ph type="title"/>
          </p:nvPr>
        </p:nvSpPr>
        <p:spPr>
          <a:xfrm>
            <a:off x="287791" y="269776"/>
            <a:ext cx="11088797" cy="1143000"/>
          </a:xfrm>
        </p:spPr>
        <p:txBody>
          <a:bodyPr/>
          <a:lstStyle/>
          <a:p>
            <a:r>
              <a:rPr lang="fr-FR"/>
              <a:t>Cliquez et modifiez le titre</a:t>
            </a:r>
            <a:endParaRPr lang="en-GB"/>
          </a:p>
        </p:txBody>
      </p:sp>
      <p:sp>
        <p:nvSpPr>
          <p:cNvPr id="3" name="Content Placeholder 2"/>
          <p:cNvSpPr>
            <a:spLocks noGrp="1"/>
          </p:cNvSpPr>
          <p:nvPr>
            <p:ph sz="half" idx="1"/>
          </p:nvPr>
        </p:nvSpPr>
        <p:spPr>
          <a:xfrm>
            <a:off x="287789" y="1772819"/>
            <a:ext cx="7248371" cy="4525963"/>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5" name="Date Placeholder 4"/>
          <p:cNvSpPr>
            <a:spLocks noGrp="1"/>
          </p:cNvSpPr>
          <p:nvPr>
            <p:ph type="dt" sz="half" idx="10"/>
          </p:nvPr>
        </p:nvSpPr>
        <p:spPr/>
        <p:txBody>
          <a:bodyPr/>
          <a:lstStyle/>
          <a:p>
            <a:fld id="{9BF47759-5B66-594F-B3CC-BB905BA7CD91}" type="datetimeFigureOut">
              <a:rPr lang="en-GB" smtClean="0"/>
              <a:t>24/09/2023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58941B9-87AC-6A4D-8E6E-B60ADE8DE4DC}"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left - Horizontal right">
    <p:spTree>
      <p:nvGrpSpPr>
        <p:cNvPr id="1" name=""/>
        <p:cNvGrpSpPr/>
        <p:nvPr/>
      </p:nvGrpSpPr>
      <p:grpSpPr>
        <a:xfrm>
          <a:off x="0" y="0"/>
          <a:ext cx="0" cy="0"/>
          <a:chOff x="0" y="0"/>
          <a:chExt cx="0" cy="0"/>
        </a:xfrm>
      </p:grpSpPr>
      <p:sp>
        <p:nvSpPr>
          <p:cNvPr id="2" name="Title 1"/>
          <p:cNvSpPr>
            <a:spLocks noGrp="1"/>
          </p:cNvSpPr>
          <p:nvPr>
            <p:ph type="title"/>
          </p:nvPr>
        </p:nvSpPr>
        <p:spPr>
          <a:xfrm>
            <a:off x="287791" y="269776"/>
            <a:ext cx="11088797" cy="1143000"/>
          </a:xfrm>
        </p:spPr>
        <p:txBody>
          <a:bodyPr/>
          <a:lstStyle/>
          <a:p>
            <a:r>
              <a:rPr lang="fr-FR"/>
              <a:t>Cliquez et modifiez le titre</a:t>
            </a:r>
            <a:endParaRPr lang="en-GB"/>
          </a:p>
        </p:txBody>
      </p:sp>
      <p:sp>
        <p:nvSpPr>
          <p:cNvPr id="3" name="Content Placeholder 2"/>
          <p:cNvSpPr>
            <a:spLocks noGrp="1"/>
          </p:cNvSpPr>
          <p:nvPr>
            <p:ph sz="half" idx="1"/>
          </p:nvPr>
        </p:nvSpPr>
        <p:spPr>
          <a:xfrm>
            <a:off x="287791" y="1772819"/>
            <a:ext cx="4752093" cy="4525963"/>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4" name="Content Placeholder 3"/>
          <p:cNvSpPr>
            <a:spLocks noGrp="1"/>
          </p:cNvSpPr>
          <p:nvPr>
            <p:ph sz="half" idx="2"/>
          </p:nvPr>
        </p:nvSpPr>
        <p:spPr>
          <a:xfrm>
            <a:off x="5615947" y="1772817"/>
            <a:ext cx="5672832" cy="2241800"/>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5" name="Date Placeholder 4"/>
          <p:cNvSpPr>
            <a:spLocks noGrp="1"/>
          </p:cNvSpPr>
          <p:nvPr>
            <p:ph type="dt" sz="half" idx="10"/>
          </p:nvPr>
        </p:nvSpPr>
        <p:spPr/>
        <p:txBody>
          <a:bodyPr/>
          <a:lstStyle/>
          <a:p>
            <a:fld id="{9BF47759-5B66-594F-B3CC-BB905BA7CD91}" type="datetimeFigureOut">
              <a:rPr lang="en-GB" smtClean="0"/>
              <a:t>24/09/2023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58941B9-87AC-6A4D-8E6E-B60ADE8DE4DC}" type="slidenum">
              <a:rPr lang="en-GB" smtClean="0"/>
              <a:t>‹#›</a:t>
            </a:fld>
            <a:endParaRPr lang="en-GB"/>
          </a:p>
        </p:txBody>
      </p:sp>
      <p:sp>
        <p:nvSpPr>
          <p:cNvPr id="10" name="Content Placeholder 3"/>
          <p:cNvSpPr>
            <a:spLocks noGrp="1"/>
          </p:cNvSpPr>
          <p:nvPr>
            <p:ph sz="half" idx="14"/>
          </p:nvPr>
        </p:nvSpPr>
        <p:spPr>
          <a:xfrm>
            <a:off x="5615947" y="4139528"/>
            <a:ext cx="5672832" cy="2241800"/>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left - Vertical right">
    <p:spTree>
      <p:nvGrpSpPr>
        <p:cNvPr id="1" name=""/>
        <p:cNvGrpSpPr/>
        <p:nvPr/>
      </p:nvGrpSpPr>
      <p:grpSpPr>
        <a:xfrm>
          <a:off x="0" y="0"/>
          <a:ext cx="0" cy="0"/>
          <a:chOff x="0" y="0"/>
          <a:chExt cx="0" cy="0"/>
        </a:xfrm>
      </p:grpSpPr>
      <p:sp>
        <p:nvSpPr>
          <p:cNvPr id="2" name="Title 1"/>
          <p:cNvSpPr>
            <a:spLocks noGrp="1"/>
          </p:cNvSpPr>
          <p:nvPr>
            <p:ph type="title"/>
          </p:nvPr>
        </p:nvSpPr>
        <p:spPr>
          <a:xfrm>
            <a:off x="287791" y="269776"/>
            <a:ext cx="11088797" cy="1143000"/>
          </a:xfrm>
        </p:spPr>
        <p:txBody>
          <a:bodyPr/>
          <a:lstStyle/>
          <a:p>
            <a:r>
              <a:rPr lang="fr-FR"/>
              <a:t>Cliquez et modifiez le titre</a:t>
            </a:r>
            <a:endParaRPr lang="en-GB"/>
          </a:p>
        </p:txBody>
      </p:sp>
      <p:sp>
        <p:nvSpPr>
          <p:cNvPr id="3" name="Content Placeholder 2"/>
          <p:cNvSpPr>
            <a:spLocks noGrp="1"/>
          </p:cNvSpPr>
          <p:nvPr>
            <p:ph sz="half" idx="1"/>
          </p:nvPr>
        </p:nvSpPr>
        <p:spPr>
          <a:xfrm>
            <a:off x="287791" y="1772819"/>
            <a:ext cx="4752093" cy="4525963"/>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4" name="Content Placeholder 3"/>
          <p:cNvSpPr>
            <a:spLocks noGrp="1"/>
          </p:cNvSpPr>
          <p:nvPr>
            <p:ph sz="half" idx="2"/>
          </p:nvPr>
        </p:nvSpPr>
        <p:spPr>
          <a:xfrm>
            <a:off x="5232235" y="1772816"/>
            <a:ext cx="2976000" cy="3384376"/>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5" name="Date Placeholder 4"/>
          <p:cNvSpPr>
            <a:spLocks noGrp="1"/>
          </p:cNvSpPr>
          <p:nvPr>
            <p:ph type="dt" sz="half" idx="10"/>
          </p:nvPr>
        </p:nvSpPr>
        <p:spPr/>
        <p:txBody>
          <a:bodyPr/>
          <a:lstStyle/>
          <a:p>
            <a:fld id="{9BF47759-5B66-594F-B3CC-BB905BA7CD91}" type="datetimeFigureOut">
              <a:rPr lang="en-GB" smtClean="0"/>
              <a:t>24/09/2023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58941B9-87AC-6A4D-8E6E-B60ADE8DE4DC}" type="slidenum">
              <a:rPr lang="en-GB" smtClean="0"/>
              <a:t>‹#›</a:t>
            </a:fld>
            <a:endParaRPr lang="en-GB"/>
          </a:p>
        </p:txBody>
      </p:sp>
      <p:sp>
        <p:nvSpPr>
          <p:cNvPr id="10" name="Content Placeholder 3"/>
          <p:cNvSpPr>
            <a:spLocks noGrp="1"/>
          </p:cNvSpPr>
          <p:nvPr>
            <p:ph sz="half" idx="14"/>
          </p:nvPr>
        </p:nvSpPr>
        <p:spPr>
          <a:xfrm>
            <a:off x="8304576" y="1772816"/>
            <a:ext cx="2976000" cy="3384376"/>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ultiple Image &amp; text ">
    <p:spTree>
      <p:nvGrpSpPr>
        <p:cNvPr id="1" name=""/>
        <p:cNvGrpSpPr/>
        <p:nvPr/>
      </p:nvGrpSpPr>
      <p:grpSpPr>
        <a:xfrm>
          <a:off x="0" y="0"/>
          <a:ext cx="0" cy="0"/>
          <a:chOff x="0" y="0"/>
          <a:chExt cx="0" cy="0"/>
        </a:xfrm>
      </p:grpSpPr>
      <p:sp>
        <p:nvSpPr>
          <p:cNvPr id="2" name="Title 1"/>
          <p:cNvSpPr>
            <a:spLocks noGrp="1"/>
          </p:cNvSpPr>
          <p:nvPr>
            <p:ph type="title"/>
          </p:nvPr>
        </p:nvSpPr>
        <p:spPr>
          <a:xfrm>
            <a:off x="287791" y="269776"/>
            <a:ext cx="11088797" cy="1143000"/>
          </a:xfrm>
        </p:spPr>
        <p:txBody>
          <a:bodyPr/>
          <a:lstStyle/>
          <a:p>
            <a:r>
              <a:rPr lang="fr-FR"/>
              <a:t>Cliquez et modifiez le titre</a:t>
            </a:r>
            <a:endParaRPr lang="en-GB"/>
          </a:p>
        </p:txBody>
      </p:sp>
      <p:sp>
        <p:nvSpPr>
          <p:cNvPr id="5" name="Date Placeholder 4"/>
          <p:cNvSpPr>
            <a:spLocks noGrp="1"/>
          </p:cNvSpPr>
          <p:nvPr>
            <p:ph type="dt" sz="half" idx="10"/>
          </p:nvPr>
        </p:nvSpPr>
        <p:spPr/>
        <p:txBody>
          <a:bodyPr/>
          <a:lstStyle/>
          <a:p>
            <a:fld id="{9BF47759-5B66-594F-B3CC-BB905BA7CD91}" type="datetimeFigureOut">
              <a:rPr lang="en-GB" smtClean="0"/>
              <a:t>24/09/2023</a:t>
            </a:fld>
            <a:endParaRPr lang="en-GB"/>
          </a:p>
        </p:txBody>
      </p:sp>
      <p:sp>
        <p:nvSpPr>
          <p:cNvPr id="7" name="Slide Number Placeholder 6"/>
          <p:cNvSpPr>
            <a:spLocks noGrp="1"/>
          </p:cNvSpPr>
          <p:nvPr>
            <p:ph type="sldNum" sz="quarter" idx="12"/>
          </p:nvPr>
        </p:nvSpPr>
        <p:spPr/>
        <p:txBody>
          <a:bodyPr/>
          <a:lstStyle/>
          <a:p>
            <a:fld id="{258941B9-87AC-6A4D-8E6E-B60ADE8DE4DC}" type="slidenum">
              <a:rPr lang="en-GB" smtClean="0"/>
              <a:t>‹#›</a:t>
            </a:fld>
            <a:endParaRPr lang="en-GB"/>
          </a:p>
        </p:txBody>
      </p:sp>
      <p:sp>
        <p:nvSpPr>
          <p:cNvPr id="11" name="Picture Placeholder 10"/>
          <p:cNvSpPr>
            <a:spLocks noGrp="1"/>
          </p:cNvSpPr>
          <p:nvPr>
            <p:ph type="pic" sz="quarter" idx="14"/>
          </p:nvPr>
        </p:nvSpPr>
        <p:spPr>
          <a:xfrm>
            <a:off x="431800" y="2420888"/>
            <a:ext cx="2208000" cy="1656184"/>
          </a:xfrm>
        </p:spPr>
        <p:txBody>
          <a:bodyPr/>
          <a:lstStyle/>
          <a:p>
            <a:r>
              <a:rPr lang="fr-FR"/>
              <a:t>Faire glisser l'image vers l'espace réservé ou cliquer sur l'icône pour l'ajouter</a:t>
            </a:r>
            <a:endParaRPr lang="en-GB"/>
          </a:p>
        </p:txBody>
      </p:sp>
      <p:sp>
        <p:nvSpPr>
          <p:cNvPr id="12" name="Picture Placeholder 10"/>
          <p:cNvSpPr>
            <a:spLocks noGrp="1"/>
          </p:cNvSpPr>
          <p:nvPr>
            <p:ph type="pic" sz="quarter" idx="15"/>
          </p:nvPr>
        </p:nvSpPr>
        <p:spPr>
          <a:xfrm>
            <a:off x="2639939" y="2420888"/>
            <a:ext cx="2208000" cy="1656184"/>
          </a:xfrm>
        </p:spPr>
        <p:txBody>
          <a:bodyPr/>
          <a:lstStyle/>
          <a:p>
            <a:r>
              <a:rPr lang="fr-FR"/>
              <a:t>Faire glisser l'image vers l'espace réservé ou cliquer sur l'icône pour l'ajouter</a:t>
            </a:r>
            <a:endParaRPr lang="en-GB"/>
          </a:p>
        </p:txBody>
      </p:sp>
      <p:sp>
        <p:nvSpPr>
          <p:cNvPr id="13" name="Picture Placeholder 10"/>
          <p:cNvSpPr>
            <a:spLocks noGrp="1"/>
          </p:cNvSpPr>
          <p:nvPr>
            <p:ph type="pic" sz="quarter" idx="16"/>
          </p:nvPr>
        </p:nvSpPr>
        <p:spPr>
          <a:xfrm>
            <a:off x="4848077" y="2420888"/>
            <a:ext cx="2208000" cy="1656184"/>
          </a:xfrm>
        </p:spPr>
        <p:txBody>
          <a:bodyPr/>
          <a:lstStyle/>
          <a:p>
            <a:r>
              <a:rPr lang="fr-FR"/>
              <a:t>Faire glisser l'image vers l'espace réservé ou cliquer sur l'icône pour l'ajouter</a:t>
            </a:r>
            <a:endParaRPr lang="en-GB"/>
          </a:p>
        </p:txBody>
      </p:sp>
      <p:sp>
        <p:nvSpPr>
          <p:cNvPr id="14" name="Picture Placeholder 10"/>
          <p:cNvSpPr>
            <a:spLocks noGrp="1"/>
          </p:cNvSpPr>
          <p:nvPr>
            <p:ph type="pic" sz="quarter" idx="17"/>
          </p:nvPr>
        </p:nvSpPr>
        <p:spPr>
          <a:xfrm>
            <a:off x="7056216" y="2420888"/>
            <a:ext cx="2208000" cy="1656184"/>
          </a:xfrm>
        </p:spPr>
        <p:txBody>
          <a:bodyPr/>
          <a:lstStyle/>
          <a:p>
            <a:r>
              <a:rPr lang="fr-FR"/>
              <a:t>Faire glisser l'image vers l'espace réservé ou cliquer sur l'icône pour l'ajouter</a:t>
            </a:r>
            <a:endParaRPr lang="en-GB"/>
          </a:p>
        </p:txBody>
      </p:sp>
      <p:sp>
        <p:nvSpPr>
          <p:cNvPr id="15" name="Picture Placeholder 10"/>
          <p:cNvSpPr>
            <a:spLocks noGrp="1"/>
          </p:cNvSpPr>
          <p:nvPr>
            <p:ph type="pic" sz="quarter" idx="18"/>
          </p:nvPr>
        </p:nvSpPr>
        <p:spPr>
          <a:xfrm>
            <a:off x="9264352" y="2420888"/>
            <a:ext cx="2208000" cy="1656184"/>
          </a:xfrm>
        </p:spPr>
        <p:txBody>
          <a:bodyPr/>
          <a:lstStyle/>
          <a:p>
            <a:r>
              <a:rPr lang="fr-FR"/>
              <a:t>Faire glisser l'image vers l'espace réservé ou cliquer sur l'icône pour l'ajouter</a:t>
            </a:r>
            <a:endParaRPr lang="en-GB"/>
          </a:p>
        </p:txBody>
      </p:sp>
      <p:sp>
        <p:nvSpPr>
          <p:cNvPr id="18" name="Text Placeholder 17"/>
          <p:cNvSpPr>
            <a:spLocks noGrp="1"/>
          </p:cNvSpPr>
          <p:nvPr>
            <p:ph type="body" sz="quarter" idx="19"/>
          </p:nvPr>
        </p:nvSpPr>
        <p:spPr>
          <a:xfrm>
            <a:off x="298784" y="4221091"/>
            <a:ext cx="2160000" cy="1655763"/>
          </a:xfrm>
        </p:spPr>
        <p:txBody>
          <a:bodyPr>
            <a:normAutofit/>
          </a:bodyPr>
          <a:lstStyle>
            <a:lvl1pPr>
              <a:spcBef>
                <a:spcPts val="0"/>
              </a:spcBef>
              <a:spcAft>
                <a:spcPts val="450"/>
              </a:spcAft>
              <a:defRPr sz="825">
                <a:solidFill>
                  <a:schemeClr val="accent1"/>
                </a:solidFill>
              </a:defRPr>
            </a:lvl1pPr>
            <a:lvl2pPr marL="0" indent="0">
              <a:spcBef>
                <a:spcPts val="0"/>
              </a:spcBef>
              <a:spcAft>
                <a:spcPts val="450"/>
              </a:spcAft>
              <a:buNone/>
              <a:defRPr sz="675" spc="23" baseline="0">
                <a:solidFill>
                  <a:schemeClr val="tx2"/>
                </a:solidFill>
              </a:defRPr>
            </a:lvl2pPr>
            <a:lvl3pPr marL="0" indent="0">
              <a:spcBef>
                <a:spcPts val="0"/>
              </a:spcBef>
              <a:spcAft>
                <a:spcPts val="450"/>
              </a:spcAft>
              <a:buNone/>
              <a:defRPr sz="675">
                <a:solidFill>
                  <a:schemeClr val="accent2"/>
                </a:solidFill>
              </a:defRPr>
            </a:lvl3pPr>
            <a:lvl4pPr>
              <a:defRPr sz="675"/>
            </a:lvl4pPr>
            <a:lvl5pPr>
              <a:defRPr sz="675"/>
            </a:lvl5pPr>
          </a:lstStyle>
          <a:p>
            <a:pPr lvl="0"/>
            <a:r>
              <a:rPr lang="fr-FR"/>
              <a:t>Cliquez pour modifier les styles du texte du masque</a:t>
            </a:r>
          </a:p>
          <a:p>
            <a:pPr lvl="1"/>
            <a:r>
              <a:rPr lang="fr-FR"/>
              <a:t>Deuxième niveau</a:t>
            </a:r>
          </a:p>
          <a:p>
            <a:pPr lvl="2"/>
            <a:r>
              <a:rPr lang="fr-FR"/>
              <a:t>Troisième niveau</a:t>
            </a:r>
          </a:p>
        </p:txBody>
      </p:sp>
      <p:sp>
        <p:nvSpPr>
          <p:cNvPr id="19" name="Text Placeholder 17"/>
          <p:cNvSpPr>
            <a:spLocks noGrp="1"/>
          </p:cNvSpPr>
          <p:nvPr>
            <p:ph type="body" sz="quarter" idx="20"/>
          </p:nvPr>
        </p:nvSpPr>
        <p:spPr>
          <a:xfrm>
            <a:off x="2508819" y="4221091"/>
            <a:ext cx="2160000" cy="1655763"/>
          </a:xfrm>
        </p:spPr>
        <p:txBody>
          <a:bodyPr>
            <a:normAutofit/>
          </a:bodyPr>
          <a:lstStyle>
            <a:lvl1pPr>
              <a:spcBef>
                <a:spcPts val="0"/>
              </a:spcBef>
              <a:spcAft>
                <a:spcPts val="450"/>
              </a:spcAft>
              <a:defRPr sz="825">
                <a:solidFill>
                  <a:schemeClr val="accent1"/>
                </a:solidFill>
              </a:defRPr>
            </a:lvl1pPr>
            <a:lvl2pPr marL="0" indent="0">
              <a:spcBef>
                <a:spcPts val="0"/>
              </a:spcBef>
              <a:spcAft>
                <a:spcPts val="450"/>
              </a:spcAft>
              <a:buNone/>
              <a:defRPr lang="en-US" sz="675" kern="1200" spc="23" baseline="0" dirty="0" smtClean="0">
                <a:solidFill>
                  <a:schemeClr val="tx2"/>
                </a:solidFill>
                <a:latin typeface="+mn-lt"/>
                <a:ea typeface="+mn-ea"/>
                <a:cs typeface="+mn-cs"/>
              </a:defRPr>
            </a:lvl2pPr>
            <a:lvl3pPr marL="0" indent="0">
              <a:spcBef>
                <a:spcPts val="0"/>
              </a:spcBef>
              <a:spcAft>
                <a:spcPts val="450"/>
              </a:spcAft>
              <a:buNone/>
              <a:defRPr sz="675">
                <a:solidFill>
                  <a:schemeClr val="accent2"/>
                </a:solidFill>
              </a:defRPr>
            </a:lvl3pPr>
            <a:lvl4pPr>
              <a:defRPr sz="675"/>
            </a:lvl4pPr>
            <a:lvl5pPr>
              <a:defRPr sz="675"/>
            </a:lvl5pPr>
          </a:lstStyle>
          <a:p>
            <a:pPr lvl="0"/>
            <a:r>
              <a:rPr lang="fr-FR"/>
              <a:t>Cliquez pour modifier les styles du texte du masque</a:t>
            </a:r>
          </a:p>
          <a:p>
            <a:pPr lvl="1"/>
            <a:r>
              <a:rPr lang="fr-FR"/>
              <a:t>Deuxième niveau</a:t>
            </a:r>
          </a:p>
          <a:p>
            <a:pPr lvl="2"/>
            <a:r>
              <a:rPr lang="fr-FR"/>
              <a:t>Troisième niveau</a:t>
            </a:r>
          </a:p>
        </p:txBody>
      </p:sp>
      <p:sp>
        <p:nvSpPr>
          <p:cNvPr id="20" name="Text Placeholder 17"/>
          <p:cNvSpPr>
            <a:spLocks noGrp="1"/>
          </p:cNvSpPr>
          <p:nvPr>
            <p:ph type="body" sz="quarter" idx="21"/>
          </p:nvPr>
        </p:nvSpPr>
        <p:spPr>
          <a:xfrm>
            <a:off x="4718853" y="4221091"/>
            <a:ext cx="2160000" cy="1655763"/>
          </a:xfrm>
        </p:spPr>
        <p:txBody>
          <a:bodyPr>
            <a:normAutofit/>
          </a:bodyPr>
          <a:lstStyle>
            <a:lvl1pPr>
              <a:spcBef>
                <a:spcPts val="0"/>
              </a:spcBef>
              <a:spcAft>
                <a:spcPts val="450"/>
              </a:spcAft>
              <a:defRPr sz="825">
                <a:solidFill>
                  <a:schemeClr val="accent1"/>
                </a:solidFill>
              </a:defRPr>
            </a:lvl1pPr>
            <a:lvl2pPr marL="0" indent="0">
              <a:spcBef>
                <a:spcPts val="0"/>
              </a:spcBef>
              <a:spcAft>
                <a:spcPts val="450"/>
              </a:spcAft>
              <a:buNone/>
              <a:defRPr lang="en-US" sz="675" kern="1200" spc="23" baseline="0" dirty="0" smtClean="0">
                <a:solidFill>
                  <a:schemeClr val="tx2"/>
                </a:solidFill>
                <a:latin typeface="+mn-lt"/>
                <a:ea typeface="+mn-ea"/>
                <a:cs typeface="+mn-cs"/>
              </a:defRPr>
            </a:lvl2pPr>
            <a:lvl3pPr marL="0" indent="0">
              <a:spcBef>
                <a:spcPts val="0"/>
              </a:spcBef>
              <a:spcAft>
                <a:spcPts val="450"/>
              </a:spcAft>
              <a:buNone/>
              <a:defRPr sz="675">
                <a:solidFill>
                  <a:schemeClr val="accent2"/>
                </a:solidFill>
              </a:defRPr>
            </a:lvl3pPr>
            <a:lvl4pPr>
              <a:defRPr sz="675"/>
            </a:lvl4pPr>
            <a:lvl5pPr>
              <a:defRPr sz="675"/>
            </a:lvl5pPr>
          </a:lstStyle>
          <a:p>
            <a:pPr lvl="0"/>
            <a:r>
              <a:rPr lang="fr-FR"/>
              <a:t>Cliquez pour modifier les styles du texte du masque</a:t>
            </a:r>
          </a:p>
          <a:p>
            <a:pPr lvl="1"/>
            <a:r>
              <a:rPr lang="fr-FR"/>
              <a:t>Deuxième niveau</a:t>
            </a:r>
          </a:p>
          <a:p>
            <a:pPr lvl="2"/>
            <a:r>
              <a:rPr lang="fr-FR"/>
              <a:t>Troisième niveau</a:t>
            </a:r>
          </a:p>
        </p:txBody>
      </p:sp>
      <p:sp>
        <p:nvSpPr>
          <p:cNvPr id="21" name="Text Placeholder 17"/>
          <p:cNvSpPr>
            <a:spLocks noGrp="1"/>
          </p:cNvSpPr>
          <p:nvPr>
            <p:ph type="body" sz="quarter" idx="22"/>
          </p:nvPr>
        </p:nvSpPr>
        <p:spPr>
          <a:xfrm>
            <a:off x="6928888" y="4221091"/>
            <a:ext cx="2160000" cy="1655763"/>
          </a:xfrm>
        </p:spPr>
        <p:txBody>
          <a:bodyPr>
            <a:normAutofit/>
          </a:bodyPr>
          <a:lstStyle>
            <a:lvl1pPr>
              <a:spcBef>
                <a:spcPts val="0"/>
              </a:spcBef>
              <a:spcAft>
                <a:spcPts val="450"/>
              </a:spcAft>
              <a:defRPr sz="825">
                <a:solidFill>
                  <a:schemeClr val="accent1"/>
                </a:solidFill>
              </a:defRPr>
            </a:lvl1pPr>
            <a:lvl2pPr marL="0" indent="0">
              <a:spcBef>
                <a:spcPts val="0"/>
              </a:spcBef>
              <a:spcAft>
                <a:spcPts val="450"/>
              </a:spcAft>
              <a:buNone/>
              <a:defRPr lang="en-US" sz="675" kern="1200" spc="23" baseline="0" dirty="0" smtClean="0">
                <a:solidFill>
                  <a:schemeClr val="tx2"/>
                </a:solidFill>
                <a:latin typeface="+mn-lt"/>
                <a:ea typeface="+mn-ea"/>
                <a:cs typeface="+mn-cs"/>
              </a:defRPr>
            </a:lvl2pPr>
            <a:lvl3pPr marL="0" indent="0">
              <a:spcBef>
                <a:spcPts val="0"/>
              </a:spcBef>
              <a:spcAft>
                <a:spcPts val="450"/>
              </a:spcAft>
              <a:buNone/>
              <a:defRPr sz="675">
                <a:solidFill>
                  <a:schemeClr val="accent2"/>
                </a:solidFill>
              </a:defRPr>
            </a:lvl3pPr>
            <a:lvl4pPr>
              <a:defRPr sz="675"/>
            </a:lvl4pPr>
            <a:lvl5pPr>
              <a:defRPr sz="675"/>
            </a:lvl5pPr>
          </a:lstStyle>
          <a:p>
            <a:pPr lvl="0"/>
            <a:r>
              <a:rPr lang="fr-FR"/>
              <a:t>Cliquez pour modifier les styles du texte du masque</a:t>
            </a:r>
          </a:p>
          <a:p>
            <a:pPr lvl="1"/>
            <a:r>
              <a:rPr lang="fr-FR"/>
              <a:t>Deuxième niveau</a:t>
            </a:r>
          </a:p>
          <a:p>
            <a:pPr lvl="2"/>
            <a:r>
              <a:rPr lang="fr-FR"/>
              <a:t>Troisième niveau</a:t>
            </a:r>
          </a:p>
        </p:txBody>
      </p:sp>
      <p:sp>
        <p:nvSpPr>
          <p:cNvPr id="22" name="Text Placeholder 17"/>
          <p:cNvSpPr>
            <a:spLocks noGrp="1"/>
          </p:cNvSpPr>
          <p:nvPr>
            <p:ph type="body" sz="quarter" idx="23"/>
          </p:nvPr>
        </p:nvSpPr>
        <p:spPr>
          <a:xfrm>
            <a:off x="9138923" y="4221091"/>
            <a:ext cx="2160000" cy="1655763"/>
          </a:xfrm>
        </p:spPr>
        <p:txBody>
          <a:bodyPr>
            <a:normAutofit/>
          </a:bodyPr>
          <a:lstStyle>
            <a:lvl1pPr>
              <a:spcBef>
                <a:spcPts val="0"/>
              </a:spcBef>
              <a:spcAft>
                <a:spcPts val="450"/>
              </a:spcAft>
              <a:defRPr sz="825">
                <a:solidFill>
                  <a:schemeClr val="accent1"/>
                </a:solidFill>
              </a:defRPr>
            </a:lvl1pPr>
            <a:lvl2pPr marL="0" indent="0">
              <a:spcBef>
                <a:spcPts val="0"/>
              </a:spcBef>
              <a:spcAft>
                <a:spcPts val="450"/>
              </a:spcAft>
              <a:buNone/>
              <a:defRPr lang="en-US" sz="675" kern="1200" spc="23" baseline="0" dirty="0" smtClean="0">
                <a:solidFill>
                  <a:schemeClr val="tx2"/>
                </a:solidFill>
                <a:latin typeface="+mn-lt"/>
                <a:ea typeface="+mn-ea"/>
                <a:cs typeface="+mn-cs"/>
              </a:defRPr>
            </a:lvl2pPr>
            <a:lvl3pPr marL="0" indent="0">
              <a:spcBef>
                <a:spcPts val="0"/>
              </a:spcBef>
              <a:spcAft>
                <a:spcPts val="450"/>
              </a:spcAft>
              <a:buNone/>
              <a:defRPr sz="675">
                <a:solidFill>
                  <a:schemeClr val="accent2"/>
                </a:solidFill>
              </a:defRPr>
            </a:lvl3pPr>
            <a:lvl4pPr>
              <a:defRPr sz="675"/>
            </a:lvl4pPr>
            <a:lvl5pPr>
              <a:defRPr sz="675"/>
            </a:lvl5pPr>
          </a:lstStyle>
          <a:p>
            <a:pPr lvl="0"/>
            <a:r>
              <a:rPr lang="fr-FR"/>
              <a:t>Cliquez pour modifier les styles du texte du masque</a:t>
            </a:r>
          </a:p>
          <a:p>
            <a:pPr lvl="1"/>
            <a:r>
              <a:rPr lang="fr-FR"/>
              <a:t>Deuxième niveau</a:t>
            </a:r>
          </a:p>
          <a:p>
            <a:pPr lvl="2"/>
            <a:r>
              <a:rPr lang="fr-FR"/>
              <a:t>Troisième niveau</a:t>
            </a:r>
          </a:p>
        </p:txBody>
      </p:sp>
      <p:sp>
        <p:nvSpPr>
          <p:cNvPr id="3" name="Footer Placeholder 2"/>
          <p:cNvSpPr>
            <a:spLocks noGrp="1"/>
          </p:cNvSpPr>
          <p:nvPr>
            <p:ph type="ftr" sz="quarter" idx="24"/>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 24pt Blu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GB"/>
          </a:p>
        </p:txBody>
      </p:sp>
      <p:sp>
        <p:nvSpPr>
          <p:cNvPr id="3" name="Content Placeholder 2"/>
          <p:cNvSpPr>
            <a:spLocks noGrp="1"/>
          </p:cNvSpPr>
          <p:nvPr>
            <p:ph idx="1"/>
          </p:nvPr>
        </p:nvSpPr>
        <p:spPr/>
        <p:txBody>
          <a:bodyPr>
            <a:normAutofit/>
          </a:bodyPr>
          <a:lstStyle>
            <a:lvl1pPr marL="0" indent="0">
              <a:buNone/>
              <a:defRPr sz="1800">
                <a:solidFill>
                  <a:schemeClr val="accent1"/>
                </a:solidFill>
              </a:defRPr>
            </a:lvl1pPr>
            <a:lvl2pPr marL="342900" indent="0">
              <a:buNone/>
              <a:defRPr sz="1500">
                <a:solidFill>
                  <a:schemeClr val="accent1"/>
                </a:solidFill>
              </a:defRPr>
            </a:lvl2pPr>
            <a:lvl3pPr marL="685800" indent="0">
              <a:buNone/>
              <a:defRPr sz="1350">
                <a:solidFill>
                  <a:schemeClr val="accent1"/>
                </a:solidFill>
              </a:defRPr>
            </a:lvl3pPr>
            <a:lvl4pPr marL="1028700" indent="0">
              <a:buNone/>
              <a:defRPr sz="1200">
                <a:solidFill>
                  <a:schemeClr val="accent1"/>
                </a:solidFill>
              </a:defRPr>
            </a:lvl4pPr>
            <a:lvl5pPr marL="1371600" indent="0">
              <a:buNone/>
              <a:defRPr sz="1200">
                <a:solidFill>
                  <a:schemeClr val="accent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4" name="Date Placeholder 3"/>
          <p:cNvSpPr>
            <a:spLocks noGrp="1"/>
          </p:cNvSpPr>
          <p:nvPr>
            <p:ph type="dt" sz="half" idx="10"/>
          </p:nvPr>
        </p:nvSpPr>
        <p:spPr/>
        <p:txBody>
          <a:bodyPr/>
          <a:lstStyle/>
          <a:p>
            <a:fld id="{9BF47759-5B66-594F-B3CC-BB905BA7CD91}" type="datetimeFigureOut">
              <a:rPr lang="en-GB" smtClean="0"/>
              <a:t>24/09/2023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8941B9-87AC-6A4D-8E6E-B60ADE8DE4DC}"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Large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GB"/>
          </a:p>
        </p:txBody>
      </p:sp>
      <p:sp>
        <p:nvSpPr>
          <p:cNvPr id="8" name="Picture Placeholder 10"/>
          <p:cNvSpPr>
            <a:spLocks noGrp="1"/>
          </p:cNvSpPr>
          <p:nvPr>
            <p:ph type="pic" sz="quarter" idx="14"/>
          </p:nvPr>
        </p:nvSpPr>
        <p:spPr>
          <a:xfrm>
            <a:off x="431800" y="1844677"/>
            <a:ext cx="7584413" cy="4392637"/>
          </a:xfrm>
        </p:spPr>
        <p:txBody>
          <a:bodyPr/>
          <a:lstStyle/>
          <a:p>
            <a:r>
              <a:rPr lang="fr-FR"/>
              <a:t>Faire glisser l'image vers l'espace réservé ou cliquer sur l'icône pour l'ajouter</a:t>
            </a:r>
            <a:endParaRPr lang="en-GB"/>
          </a:p>
        </p:txBody>
      </p:sp>
      <p:sp>
        <p:nvSpPr>
          <p:cNvPr id="9" name="Date Placeholder 8"/>
          <p:cNvSpPr>
            <a:spLocks noGrp="1"/>
          </p:cNvSpPr>
          <p:nvPr>
            <p:ph type="dt" sz="half" idx="15"/>
          </p:nvPr>
        </p:nvSpPr>
        <p:spPr/>
        <p:txBody>
          <a:bodyPr/>
          <a:lstStyle/>
          <a:p>
            <a:fld id="{9BF47759-5B66-594F-B3CC-BB905BA7CD91}" type="datetimeFigureOut">
              <a:rPr lang="en-GB" smtClean="0"/>
              <a:t>24/09/2023</a:t>
            </a:fld>
            <a:endParaRPr lang="en-GB"/>
          </a:p>
        </p:txBody>
      </p:sp>
      <p:sp>
        <p:nvSpPr>
          <p:cNvPr id="10" name="Footer Placeholder 9"/>
          <p:cNvSpPr>
            <a:spLocks noGrp="1"/>
          </p:cNvSpPr>
          <p:nvPr>
            <p:ph type="ftr" sz="quarter" idx="16"/>
          </p:nvPr>
        </p:nvSpPr>
        <p:spPr/>
        <p:txBody>
          <a:bodyPr/>
          <a:lstStyle/>
          <a:p>
            <a:endParaRPr lang="en-GB"/>
          </a:p>
        </p:txBody>
      </p:sp>
      <p:sp>
        <p:nvSpPr>
          <p:cNvPr id="11" name="Slide Number Placeholder 10"/>
          <p:cNvSpPr>
            <a:spLocks noGrp="1"/>
          </p:cNvSpPr>
          <p:nvPr>
            <p:ph type="sldNum" sz="quarter" idx="17"/>
          </p:nvPr>
        </p:nvSpPr>
        <p:spPr/>
        <p:txBody>
          <a:bodyPr/>
          <a:lstStyle/>
          <a:p>
            <a:fld id="{258941B9-87AC-6A4D-8E6E-B60ADE8DE4DC}"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GB"/>
          </a:p>
        </p:txBody>
      </p:sp>
      <p:sp>
        <p:nvSpPr>
          <p:cNvPr id="3" name="Date Placeholder 2"/>
          <p:cNvSpPr>
            <a:spLocks noGrp="1"/>
          </p:cNvSpPr>
          <p:nvPr>
            <p:ph type="dt" sz="half" idx="10"/>
          </p:nvPr>
        </p:nvSpPr>
        <p:spPr/>
        <p:txBody>
          <a:bodyPr/>
          <a:lstStyle/>
          <a:p>
            <a:fld id="{9BF47759-5B66-594F-B3CC-BB905BA7CD91}" type="datetimeFigureOut">
              <a:rPr lang="en-GB" smtClean="0"/>
              <a:t>24/09/2023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58941B9-87AC-6A4D-8E6E-B60ADE8DE4DC}"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F47759-5B66-594F-B3CC-BB905BA7CD91}" type="datetimeFigureOut">
              <a:rPr lang="en-GB" smtClean="0"/>
              <a:t>24/09/2023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58941B9-87AC-6A4D-8E6E-B60ADE8DE4DC}"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Diapositive de titr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152117" y="-60042"/>
            <a:ext cx="5039883" cy="6858000"/>
          </a:xfrm>
        </p:spPr>
        <p:txBody>
          <a:bodyPr/>
          <a:lstStyle/>
          <a:p>
            <a:r>
              <a:rPr lang="fr-FR"/>
              <a:t>Faire glisser l'image vers l'espace réservé ou cliquer sur l'icône pour l'ajouter</a:t>
            </a:r>
            <a:endParaRPr lang="en-GB"/>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54207" r="34250"/>
          <a:stretch/>
        </p:blipFill>
        <p:spPr>
          <a:xfrm>
            <a:off x="6403754" y="0"/>
            <a:ext cx="844375" cy="6858000"/>
          </a:xfrm>
          <a:prstGeom prst="rect">
            <a:avLst/>
          </a:prstGeom>
          <a:solidFill>
            <a:schemeClr val="accent1"/>
          </a:solidFill>
        </p:spPr>
      </p:pic>
      <p:grpSp>
        <p:nvGrpSpPr>
          <p:cNvPr id="8" name="Group 7"/>
          <p:cNvGrpSpPr/>
          <p:nvPr/>
        </p:nvGrpSpPr>
        <p:grpSpPr>
          <a:xfrm>
            <a:off x="5791858" y="1"/>
            <a:ext cx="611849" cy="6858000"/>
            <a:chOff x="8924955" y="2492896"/>
            <a:chExt cx="94075" cy="2544655"/>
          </a:xfrm>
        </p:grpSpPr>
        <p:sp>
          <p:nvSpPr>
            <p:cNvPr id="11" name="Rectangle 10"/>
            <p:cNvSpPr/>
            <p:nvPr/>
          </p:nvSpPr>
          <p:spPr>
            <a:xfrm flipH="1">
              <a:off x="8924955" y="2492896"/>
              <a:ext cx="72000" cy="2544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Rectangle 9"/>
            <p:cNvSpPr/>
            <p:nvPr/>
          </p:nvSpPr>
          <p:spPr>
            <a:xfrm flipH="1">
              <a:off x="8996171" y="2492896"/>
              <a:ext cx="22859" cy="25446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2" name="Title 1"/>
          <p:cNvSpPr>
            <a:spLocks noGrp="1"/>
          </p:cNvSpPr>
          <p:nvPr>
            <p:ph type="ctrTitle"/>
          </p:nvPr>
        </p:nvSpPr>
        <p:spPr>
          <a:xfrm>
            <a:off x="391400" y="2130428"/>
            <a:ext cx="5446549" cy="1470025"/>
          </a:xfrm>
        </p:spPr>
        <p:txBody>
          <a:bodyPr lIns="36000" rIns="36000">
            <a:normAutofit/>
          </a:bodyPr>
          <a:lstStyle>
            <a:lvl1pPr algn="l">
              <a:defRPr sz="2250"/>
            </a:lvl1pPr>
          </a:lstStyle>
          <a:p>
            <a:r>
              <a:rPr lang="fr-FR"/>
              <a:t>Cliquez et modifiez le titre</a:t>
            </a:r>
            <a:endParaRPr lang="en-GB" dirty="0"/>
          </a:p>
        </p:txBody>
      </p:sp>
      <p:sp>
        <p:nvSpPr>
          <p:cNvPr id="3" name="Subtitle 2"/>
          <p:cNvSpPr>
            <a:spLocks noGrp="1"/>
          </p:cNvSpPr>
          <p:nvPr>
            <p:ph type="subTitle" idx="1"/>
          </p:nvPr>
        </p:nvSpPr>
        <p:spPr>
          <a:xfrm>
            <a:off x="391399" y="3620616"/>
            <a:ext cx="5446548" cy="1752600"/>
          </a:xfrm>
        </p:spPr>
        <p:txBody>
          <a:bodyPr lIns="36000" rIns="36000">
            <a:normAutofit/>
          </a:bodyPr>
          <a:lstStyle>
            <a:lvl1pPr marL="0" indent="0" algn="l">
              <a:buNone/>
              <a:defRPr sz="1200" b="1">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fr-FR"/>
              <a:t>Cliquez pour modifier le style des sous-titres du masque</a:t>
            </a:r>
            <a:endParaRPr lang="en-GB" dirty="0"/>
          </a:p>
        </p:txBody>
      </p:sp>
      <p:pic>
        <p:nvPicPr>
          <p:cNvPr id="1026" name="Picture 2" descr="D:\JohnC\JohnC\F-Folder\johnc\EU-CNC-2017\5GPPP Session\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06" y="5921306"/>
            <a:ext cx="932711" cy="90705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stretch>
            <a:fillRect/>
          </a:stretch>
        </p:blipFill>
        <p:spPr>
          <a:xfrm>
            <a:off x="116710" y="116632"/>
            <a:ext cx="2014863" cy="637274"/>
          </a:xfrm>
          <a:prstGeom prst="rect">
            <a:avLst/>
          </a:prstGeom>
        </p:spPr>
      </p:pic>
      <p:pic>
        <p:nvPicPr>
          <p:cNvPr id="6" name="图片 5"/>
          <p:cNvPicPr>
            <a:picLocks noChangeAspect="1"/>
          </p:cNvPicPr>
          <p:nvPr/>
        </p:nvPicPr>
        <p:blipFill>
          <a:blip r:embed="rId5"/>
          <a:stretch>
            <a:fillRect/>
          </a:stretch>
        </p:blipFill>
        <p:spPr>
          <a:xfrm>
            <a:off x="1124141" y="6163244"/>
            <a:ext cx="2493539" cy="564766"/>
          </a:xfrm>
          <a:prstGeom prst="rect">
            <a:avLst/>
          </a:prstGeom>
        </p:spPr>
      </p:pic>
      <p:pic>
        <p:nvPicPr>
          <p:cNvPr id="7" name="图片 6"/>
          <p:cNvPicPr>
            <a:picLocks noChangeAspect="1"/>
          </p:cNvPicPr>
          <p:nvPr/>
        </p:nvPicPr>
        <p:blipFill>
          <a:blip r:embed="rId6"/>
          <a:stretch>
            <a:fillRect/>
          </a:stretch>
        </p:blipFill>
        <p:spPr>
          <a:xfrm>
            <a:off x="3645146" y="6093296"/>
            <a:ext cx="2075799" cy="704662"/>
          </a:xfrm>
          <a:prstGeom prst="rect">
            <a:avLst/>
          </a:prstGeom>
        </p:spPr>
      </p:pic>
      <p:pic>
        <p:nvPicPr>
          <p:cNvPr id="14" name="Espace réservé pour une image  17"/>
          <p:cNvPicPr>
            <a:picLocks noChangeAspect="1"/>
          </p:cNvPicPr>
          <p:nvPr/>
        </p:nvPicPr>
        <p:blipFill>
          <a:blip r:embed="rId7">
            <a:extLst>
              <a:ext uri="{28A0092B-C50C-407E-A947-70E740481C1C}">
                <a14:useLocalDpi xmlns:a14="http://schemas.microsoft.com/office/drawing/2010/main" val="0"/>
              </a:ext>
            </a:extLst>
          </a:blip>
          <a:srcRect l="29712" r="29712"/>
          <a:stretch>
            <a:fillRect/>
          </a:stretch>
        </p:blipFill>
        <p:spPr>
          <a:xfrm>
            <a:off x="7248125" y="-60042"/>
            <a:ext cx="4943875" cy="68910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69A747-ACD5-4607-A228-C00AED0B4F08}" type="datetime1">
              <a:rPr lang="en-US" smtClean="0"/>
              <a:pPr/>
              <a:t>9/24/23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CF134F-0926-449C-A5D0-7FC6183325FE}" type="slidenum">
              <a:rPr lang="en-US" smtClean="0"/>
              <a:pPr/>
              <a:t>‹#›</a:t>
            </a:fld>
            <a:endParaRPr lang="en-US"/>
          </a:p>
        </p:txBody>
      </p:sp>
    </p:spTree>
    <p:extLst>
      <p:ext uri="{BB962C8B-B14F-4D97-AF65-F5344CB8AC3E}">
        <p14:creationId xmlns:p14="http://schemas.microsoft.com/office/powerpoint/2010/main" val="1091003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os Site Web">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fr-FR" sz="1013">
              <a:solidFill>
                <a:prstClr val="white"/>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76000" y="368300"/>
            <a:ext cx="1440000" cy="108000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28095" y="5589088"/>
            <a:ext cx="8526019" cy="1080000"/>
          </a:xfrm>
          <a:prstGeom prst="rect">
            <a:avLst/>
          </a:prstGeom>
        </p:spPr>
      </p:pic>
    </p:spTree>
    <p:extLst>
      <p:ext uri="{BB962C8B-B14F-4D97-AF65-F5344CB8AC3E}">
        <p14:creationId xmlns:p14="http://schemas.microsoft.com/office/powerpoint/2010/main" val="3383364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1">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287791" y="269776"/>
            <a:ext cx="11088797" cy="1143000"/>
          </a:xfrm>
        </p:spPr>
        <p:txBody>
          <a:bodyPr/>
          <a:lstStyle/>
          <a:p>
            <a:r>
              <a:rPr lang="fr-FR"/>
              <a:t>Cliquez et modifiez le titre</a:t>
            </a:r>
            <a:endParaRPr lang="en-GB"/>
          </a:p>
        </p:txBody>
      </p:sp>
      <p:sp>
        <p:nvSpPr>
          <p:cNvPr id="3" name="Content Placeholder 2"/>
          <p:cNvSpPr>
            <a:spLocks noGrp="1"/>
          </p:cNvSpPr>
          <p:nvPr>
            <p:ph sz="half" idx="1"/>
          </p:nvPr>
        </p:nvSpPr>
        <p:spPr>
          <a:xfrm>
            <a:off x="287789" y="1772819"/>
            <a:ext cx="5384800" cy="4525963"/>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4" name="Content Placeholder 3"/>
          <p:cNvSpPr>
            <a:spLocks noGrp="1"/>
          </p:cNvSpPr>
          <p:nvPr>
            <p:ph sz="half" idx="2"/>
          </p:nvPr>
        </p:nvSpPr>
        <p:spPr>
          <a:xfrm>
            <a:off x="5903979" y="1772819"/>
            <a:ext cx="5384800" cy="4525963"/>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5" name="Date Placeholder 4"/>
          <p:cNvSpPr>
            <a:spLocks noGrp="1"/>
          </p:cNvSpPr>
          <p:nvPr>
            <p:ph type="dt" sz="half" idx="10"/>
          </p:nvPr>
        </p:nvSpPr>
        <p:spPr/>
        <p:txBody>
          <a:bodyPr/>
          <a:lstStyle/>
          <a:p>
            <a:fld id="{9BF47759-5B66-594F-B3CC-BB905BA7CD91}" type="datetimeFigureOut">
              <a:rPr lang="en-GB" smtClean="0"/>
              <a:t>24/09/2023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58941B9-87AC-6A4D-8E6E-B60ADE8DE4DC}"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left">
    <p:spTree>
      <p:nvGrpSpPr>
        <p:cNvPr id="1" name=""/>
        <p:cNvGrpSpPr/>
        <p:nvPr/>
      </p:nvGrpSpPr>
      <p:grpSpPr>
        <a:xfrm>
          <a:off x="0" y="0"/>
          <a:ext cx="0" cy="0"/>
          <a:chOff x="0" y="0"/>
          <a:chExt cx="0" cy="0"/>
        </a:xfrm>
      </p:grpSpPr>
      <p:sp>
        <p:nvSpPr>
          <p:cNvPr id="2" name="Title 1"/>
          <p:cNvSpPr>
            <a:spLocks noGrp="1"/>
          </p:cNvSpPr>
          <p:nvPr>
            <p:ph type="title"/>
          </p:nvPr>
        </p:nvSpPr>
        <p:spPr>
          <a:xfrm>
            <a:off x="287791" y="269776"/>
            <a:ext cx="11088797" cy="1143000"/>
          </a:xfrm>
        </p:spPr>
        <p:txBody>
          <a:bodyPr/>
          <a:lstStyle/>
          <a:p>
            <a:r>
              <a:rPr lang="fr-FR"/>
              <a:t>Cliquez et modifiez le titre</a:t>
            </a:r>
            <a:endParaRPr lang="en-GB"/>
          </a:p>
        </p:txBody>
      </p:sp>
      <p:sp>
        <p:nvSpPr>
          <p:cNvPr id="3" name="Content Placeholder 2"/>
          <p:cNvSpPr>
            <a:spLocks noGrp="1"/>
          </p:cNvSpPr>
          <p:nvPr>
            <p:ph sz="half" idx="1"/>
          </p:nvPr>
        </p:nvSpPr>
        <p:spPr>
          <a:xfrm>
            <a:off x="287789" y="1772819"/>
            <a:ext cx="7248371" cy="4525963"/>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5" name="Date Placeholder 4"/>
          <p:cNvSpPr>
            <a:spLocks noGrp="1"/>
          </p:cNvSpPr>
          <p:nvPr>
            <p:ph type="dt" sz="half" idx="10"/>
          </p:nvPr>
        </p:nvSpPr>
        <p:spPr/>
        <p:txBody>
          <a:bodyPr/>
          <a:lstStyle/>
          <a:p>
            <a:fld id="{9BF47759-5B66-594F-B3CC-BB905BA7CD91}" type="datetimeFigureOut">
              <a:rPr lang="en-GB" smtClean="0"/>
              <a:t>24/09/2023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58941B9-87AC-6A4D-8E6E-B60ADE8DE4DC}"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left - Horizontal right">
    <p:spTree>
      <p:nvGrpSpPr>
        <p:cNvPr id="1" name=""/>
        <p:cNvGrpSpPr/>
        <p:nvPr/>
      </p:nvGrpSpPr>
      <p:grpSpPr>
        <a:xfrm>
          <a:off x="0" y="0"/>
          <a:ext cx="0" cy="0"/>
          <a:chOff x="0" y="0"/>
          <a:chExt cx="0" cy="0"/>
        </a:xfrm>
      </p:grpSpPr>
      <p:sp>
        <p:nvSpPr>
          <p:cNvPr id="2" name="Title 1"/>
          <p:cNvSpPr>
            <a:spLocks noGrp="1"/>
          </p:cNvSpPr>
          <p:nvPr>
            <p:ph type="title"/>
          </p:nvPr>
        </p:nvSpPr>
        <p:spPr>
          <a:xfrm>
            <a:off x="287791" y="269776"/>
            <a:ext cx="11088797" cy="1143000"/>
          </a:xfrm>
        </p:spPr>
        <p:txBody>
          <a:bodyPr/>
          <a:lstStyle/>
          <a:p>
            <a:r>
              <a:rPr lang="fr-FR"/>
              <a:t>Cliquez et modifiez le titre</a:t>
            </a:r>
            <a:endParaRPr lang="en-GB"/>
          </a:p>
        </p:txBody>
      </p:sp>
      <p:sp>
        <p:nvSpPr>
          <p:cNvPr id="3" name="Content Placeholder 2"/>
          <p:cNvSpPr>
            <a:spLocks noGrp="1"/>
          </p:cNvSpPr>
          <p:nvPr>
            <p:ph sz="half" idx="1"/>
          </p:nvPr>
        </p:nvSpPr>
        <p:spPr>
          <a:xfrm>
            <a:off x="287791" y="1772819"/>
            <a:ext cx="4752093" cy="4525963"/>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4" name="Content Placeholder 3"/>
          <p:cNvSpPr>
            <a:spLocks noGrp="1"/>
          </p:cNvSpPr>
          <p:nvPr>
            <p:ph sz="half" idx="2"/>
          </p:nvPr>
        </p:nvSpPr>
        <p:spPr>
          <a:xfrm>
            <a:off x="5615947" y="1772817"/>
            <a:ext cx="5672832" cy="2241800"/>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5" name="Date Placeholder 4"/>
          <p:cNvSpPr>
            <a:spLocks noGrp="1"/>
          </p:cNvSpPr>
          <p:nvPr>
            <p:ph type="dt" sz="half" idx="10"/>
          </p:nvPr>
        </p:nvSpPr>
        <p:spPr/>
        <p:txBody>
          <a:bodyPr/>
          <a:lstStyle/>
          <a:p>
            <a:fld id="{9BF47759-5B66-594F-B3CC-BB905BA7CD91}" type="datetimeFigureOut">
              <a:rPr lang="en-GB" smtClean="0"/>
              <a:t>24/09/2023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58941B9-87AC-6A4D-8E6E-B60ADE8DE4DC}" type="slidenum">
              <a:rPr lang="en-GB" smtClean="0"/>
              <a:t>‹#›</a:t>
            </a:fld>
            <a:endParaRPr lang="en-GB"/>
          </a:p>
        </p:txBody>
      </p:sp>
      <p:sp>
        <p:nvSpPr>
          <p:cNvPr id="10" name="Content Placeholder 3"/>
          <p:cNvSpPr>
            <a:spLocks noGrp="1"/>
          </p:cNvSpPr>
          <p:nvPr>
            <p:ph sz="half" idx="14"/>
          </p:nvPr>
        </p:nvSpPr>
        <p:spPr>
          <a:xfrm>
            <a:off x="5615947" y="4139528"/>
            <a:ext cx="5672832" cy="2241800"/>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left - Vertical right">
    <p:spTree>
      <p:nvGrpSpPr>
        <p:cNvPr id="1" name=""/>
        <p:cNvGrpSpPr/>
        <p:nvPr/>
      </p:nvGrpSpPr>
      <p:grpSpPr>
        <a:xfrm>
          <a:off x="0" y="0"/>
          <a:ext cx="0" cy="0"/>
          <a:chOff x="0" y="0"/>
          <a:chExt cx="0" cy="0"/>
        </a:xfrm>
      </p:grpSpPr>
      <p:sp>
        <p:nvSpPr>
          <p:cNvPr id="2" name="Title 1"/>
          <p:cNvSpPr>
            <a:spLocks noGrp="1"/>
          </p:cNvSpPr>
          <p:nvPr>
            <p:ph type="title"/>
          </p:nvPr>
        </p:nvSpPr>
        <p:spPr>
          <a:xfrm>
            <a:off x="287791" y="269776"/>
            <a:ext cx="11088797" cy="1143000"/>
          </a:xfrm>
        </p:spPr>
        <p:txBody>
          <a:bodyPr/>
          <a:lstStyle/>
          <a:p>
            <a:r>
              <a:rPr lang="fr-FR"/>
              <a:t>Cliquez et modifiez le titre</a:t>
            </a:r>
            <a:endParaRPr lang="en-GB"/>
          </a:p>
        </p:txBody>
      </p:sp>
      <p:sp>
        <p:nvSpPr>
          <p:cNvPr id="3" name="Content Placeholder 2"/>
          <p:cNvSpPr>
            <a:spLocks noGrp="1"/>
          </p:cNvSpPr>
          <p:nvPr>
            <p:ph sz="half" idx="1"/>
          </p:nvPr>
        </p:nvSpPr>
        <p:spPr>
          <a:xfrm>
            <a:off x="287791" y="1772819"/>
            <a:ext cx="4752093" cy="4525963"/>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4" name="Content Placeholder 3"/>
          <p:cNvSpPr>
            <a:spLocks noGrp="1"/>
          </p:cNvSpPr>
          <p:nvPr>
            <p:ph sz="half" idx="2"/>
          </p:nvPr>
        </p:nvSpPr>
        <p:spPr>
          <a:xfrm>
            <a:off x="5232235" y="1772816"/>
            <a:ext cx="2976000" cy="3384376"/>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5" name="Date Placeholder 4"/>
          <p:cNvSpPr>
            <a:spLocks noGrp="1"/>
          </p:cNvSpPr>
          <p:nvPr>
            <p:ph type="dt" sz="half" idx="10"/>
          </p:nvPr>
        </p:nvSpPr>
        <p:spPr/>
        <p:txBody>
          <a:bodyPr/>
          <a:lstStyle/>
          <a:p>
            <a:fld id="{9BF47759-5B66-594F-B3CC-BB905BA7CD91}" type="datetimeFigureOut">
              <a:rPr lang="en-GB" smtClean="0"/>
              <a:t>24/09/2023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58941B9-87AC-6A4D-8E6E-B60ADE8DE4DC}" type="slidenum">
              <a:rPr lang="en-GB" smtClean="0"/>
              <a:t>‹#›</a:t>
            </a:fld>
            <a:endParaRPr lang="en-GB"/>
          </a:p>
        </p:txBody>
      </p:sp>
      <p:sp>
        <p:nvSpPr>
          <p:cNvPr id="10" name="Content Placeholder 3"/>
          <p:cNvSpPr>
            <a:spLocks noGrp="1"/>
          </p:cNvSpPr>
          <p:nvPr>
            <p:ph sz="half" idx="14"/>
          </p:nvPr>
        </p:nvSpPr>
        <p:spPr>
          <a:xfrm>
            <a:off x="8304576" y="1772816"/>
            <a:ext cx="2976000" cy="3384376"/>
          </a:xfrm>
        </p:spPr>
        <p:txBody>
          <a:bodyPr>
            <a:normAutofit/>
          </a:bodyPr>
          <a:lstStyle>
            <a:lvl1pPr>
              <a:defRPr sz="1200"/>
            </a:lvl1pPr>
            <a:lvl2pPr>
              <a:defRPr sz="1050"/>
            </a:lvl2pPr>
            <a:lvl3pPr>
              <a:defRPr sz="900"/>
            </a:lvl3pPr>
            <a:lvl4pPr>
              <a:defRPr sz="825"/>
            </a:lvl4pPr>
            <a:lvl5pPr>
              <a:defRPr sz="825"/>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ultiple Image &amp; text ">
    <p:spTree>
      <p:nvGrpSpPr>
        <p:cNvPr id="1" name=""/>
        <p:cNvGrpSpPr/>
        <p:nvPr/>
      </p:nvGrpSpPr>
      <p:grpSpPr>
        <a:xfrm>
          <a:off x="0" y="0"/>
          <a:ext cx="0" cy="0"/>
          <a:chOff x="0" y="0"/>
          <a:chExt cx="0" cy="0"/>
        </a:xfrm>
      </p:grpSpPr>
      <p:sp>
        <p:nvSpPr>
          <p:cNvPr id="2" name="Title 1"/>
          <p:cNvSpPr>
            <a:spLocks noGrp="1"/>
          </p:cNvSpPr>
          <p:nvPr>
            <p:ph type="title"/>
          </p:nvPr>
        </p:nvSpPr>
        <p:spPr>
          <a:xfrm>
            <a:off x="287791" y="269776"/>
            <a:ext cx="11088797" cy="1143000"/>
          </a:xfrm>
        </p:spPr>
        <p:txBody>
          <a:bodyPr/>
          <a:lstStyle/>
          <a:p>
            <a:r>
              <a:rPr lang="fr-FR"/>
              <a:t>Cliquez et modifiez le titre</a:t>
            </a:r>
            <a:endParaRPr lang="en-GB"/>
          </a:p>
        </p:txBody>
      </p:sp>
      <p:sp>
        <p:nvSpPr>
          <p:cNvPr id="5" name="Date Placeholder 4"/>
          <p:cNvSpPr>
            <a:spLocks noGrp="1"/>
          </p:cNvSpPr>
          <p:nvPr>
            <p:ph type="dt" sz="half" idx="10"/>
          </p:nvPr>
        </p:nvSpPr>
        <p:spPr/>
        <p:txBody>
          <a:bodyPr/>
          <a:lstStyle/>
          <a:p>
            <a:fld id="{9BF47759-5B66-594F-B3CC-BB905BA7CD91}" type="datetimeFigureOut">
              <a:rPr lang="en-GB" smtClean="0"/>
              <a:t>24/09/2023</a:t>
            </a:fld>
            <a:endParaRPr lang="en-GB"/>
          </a:p>
        </p:txBody>
      </p:sp>
      <p:sp>
        <p:nvSpPr>
          <p:cNvPr id="7" name="Slide Number Placeholder 6"/>
          <p:cNvSpPr>
            <a:spLocks noGrp="1"/>
          </p:cNvSpPr>
          <p:nvPr>
            <p:ph type="sldNum" sz="quarter" idx="12"/>
          </p:nvPr>
        </p:nvSpPr>
        <p:spPr/>
        <p:txBody>
          <a:bodyPr/>
          <a:lstStyle/>
          <a:p>
            <a:fld id="{258941B9-87AC-6A4D-8E6E-B60ADE8DE4DC}" type="slidenum">
              <a:rPr lang="en-GB" smtClean="0"/>
              <a:t>‹#›</a:t>
            </a:fld>
            <a:endParaRPr lang="en-GB"/>
          </a:p>
        </p:txBody>
      </p:sp>
      <p:sp>
        <p:nvSpPr>
          <p:cNvPr id="11" name="Picture Placeholder 10"/>
          <p:cNvSpPr>
            <a:spLocks noGrp="1"/>
          </p:cNvSpPr>
          <p:nvPr>
            <p:ph type="pic" sz="quarter" idx="14"/>
          </p:nvPr>
        </p:nvSpPr>
        <p:spPr>
          <a:xfrm>
            <a:off x="431800" y="2420888"/>
            <a:ext cx="2208000" cy="1656184"/>
          </a:xfrm>
        </p:spPr>
        <p:txBody>
          <a:bodyPr/>
          <a:lstStyle/>
          <a:p>
            <a:r>
              <a:rPr lang="fr-FR"/>
              <a:t>Faire glisser l'image vers l'espace réservé ou cliquer sur l'icône pour l'ajouter</a:t>
            </a:r>
            <a:endParaRPr lang="en-GB"/>
          </a:p>
        </p:txBody>
      </p:sp>
      <p:sp>
        <p:nvSpPr>
          <p:cNvPr id="12" name="Picture Placeholder 10"/>
          <p:cNvSpPr>
            <a:spLocks noGrp="1"/>
          </p:cNvSpPr>
          <p:nvPr>
            <p:ph type="pic" sz="quarter" idx="15"/>
          </p:nvPr>
        </p:nvSpPr>
        <p:spPr>
          <a:xfrm>
            <a:off x="2639939" y="2420888"/>
            <a:ext cx="2208000" cy="1656184"/>
          </a:xfrm>
        </p:spPr>
        <p:txBody>
          <a:bodyPr/>
          <a:lstStyle/>
          <a:p>
            <a:r>
              <a:rPr lang="fr-FR"/>
              <a:t>Faire glisser l'image vers l'espace réservé ou cliquer sur l'icône pour l'ajouter</a:t>
            </a:r>
            <a:endParaRPr lang="en-GB"/>
          </a:p>
        </p:txBody>
      </p:sp>
      <p:sp>
        <p:nvSpPr>
          <p:cNvPr id="13" name="Picture Placeholder 10"/>
          <p:cNvSpPr>
            <a:spLocks noGrp="1"/>
          </p:cNvSpPr>
          <p:nvPr>
            <p:ph type="pic" sz="quarter" idx="16"/>
          </p:nvPr>
        </p:nvSpPr>
        <p:spPr>
          <a:xfrm>
            <a:off x="4848077" y="2420888"/>
            <a:ext cx="2208000" cy="1656184"/>
          </a:xfrm>
        </p:spPr>
        <p:txBody>
          <a:bodyPr/>
          <a:lstStyle/>
          <a:p>
            <a:r>
              <a:rPr lang="fr-FR"/>
              <a:t>Faire glisser l'image vers l'espace réservé ou cliquer sur l'icône pour l'ajouter</a:t>
            </a:r>
            <a:endParaRPr lang="en-GB"/>
          </a:p>
        </p:txBody>
      </p:sp>
      <p:sp>
        <p:nvSpPr>
          <p:cNvPr id="14" name="Picture Placeholder 10"/>
          <p:cNvSpPr>
            <a:spLocks noGrp="1"/>
          </p:cNvSpPr>
          <p:nvPr>
            <p:ph type="pic" sz="quarter" idx="17"/>
          </p:nvPr>
        </p:nvSpPr>
        <p:spPr>
          <a:xfrm>
            <a:off x="7056216" y="2420888"/>
            <a:ext cx="2208000" cy="1656184"/>
          </a:xfrm>
        </p:spPr>
        <p:txBody>
          <a:bodyPr/>
          <a:lstStyle/>
          <a:p>
            <a:r>
              <a:rPr lang="fr-FR"/>
              <a:t>Faire glisser l'image vers l'espace réservé ou cliquer sur l'icône pour l'ajouter</a:t>
            </a:r>
            <a:endParaRPr lang="en-GB"/>
          </a:p>
        </p:txBody>
      </p:sp>
      <p:sp>
        <p:nvSpPr>
          <p:cNvPr id="15" name="Picture Placeholder 10"/>
          <p:cNvSpPr>
            <a:spLocks noGrp="1"/>
          </p:cNvSpPr>
          <p:nvPr>
            <p:ph type="pic" sz="quarter" idx="18"/>
          </p:nvPr>
        </p:nvSpPr>
        <p:spPr>
          <a:xfrm>
            <a:off x="9264352" y="2420888"/>
            <a:ext cx="2208000" cy="1656184"/>
          </a:xfrm>
        </p:spPr>
        <p:txBody>
          <a:bodyPr/>
          <a:lstStyle/>
          <a:p>
            <a:r>
              <a:rPr lang="fr-FR"/>
              <a:t>Faire glisser l'image vers l'espace réservé ou cliquer sur l'icône pour l'ajouter</a:t>
            </a:r>
            <a:endParaRPr lang="en-GB"/>
          </a:p>
        </p:txBody>
      </p:sp>
      <p:sp>
        <p:nvSpPr>
          <p:cNvPr id="18" name="Text Placeholder 17"/>
          <p:cNvSpPr>
            <a:spLocks noGrp="1"/>
          </p:cNvSpPr>
          <p:nvPr>
            <p:ph type="body" sz="quarter" idx="19"/>
          </p:nvPr>
        </p:nvSpPr>
        <p:spPr>
          <a:xfrm>
            <a:off x="298784" y="4221091"/>
            <a:ext cx="2160000" cy="1655763"/>
          </a:xfrm>
        </p:spPr>
        <p:txBody>
          <a:bodyPr>
            <a:normAutofit/>
          </a:bodyPr>
          <a:lstStyle>
            <a:lvl1pPr>
              <a:spcBef>
                <a:spcPts val="0"/>
              </a:spcBef>
              <a:spcAft>
                <a:spcPts val="450"/>
              </a:spcAft>
              <a:defRPr sz="825">
                <a:solidFill>
                  <a:schemeClr val="accent1"/>
                </a:solidFill>
              </a:defRPr>
            </a:lvl1pPr>
            <a:lvl2pPr marL="0" indent="0">
              <a:spcBef>
                <a:spcPts val="0"/>
              </a:spcBef>
              <a:spcAft>
                <a:spcPts val="450"/>
              </a:spcAft>
              <a:buNone/>
              <a:defRPr sz="675" spc="23" baseline="0">
                <a:solidFill>
                  <a:schemeClr val="tx2"/>
                </a:solidFill>
              </a:defRPr>
            </a:lvl2pPr>
            <a:lvl3pPr marL="0" indent="0">
              <a:spcBef>
                <a:spcPts val="0"/>
              </a:spcBef>
              <a:spcAft>
                <a:spcPts val="450"/>
              </a:spcAft>
              <a:buNone/>
              <a:defRPr sz="675">
                <a:solidFill>
                  <a:schemeClr val="accent2"/>
                </a:solidFill>
              </a:defRPr>
            </a:lvl3pPr>
            <a:lvl4pPr>
              <a:defRPr sz="675"/>
            </a:lvl4pPr>
            <a:lvl5pPr>
              <a:defRPr sz="675"/>
            </a:lvl5pPr>
          </a:lstStyle>
          <a:p>
            <a:pPr lvl="0"/>
            <a:r>
              <a:rPr lang="fr-FR"/>
              <a:t>Cliquez pour modifier les styles du texte du masque</a:t>
            </a:r>
          </a:p>
          <a:p>
            <a:pPr lvl="1"/>
            <a:r>
              <a:rPr lang="fr-FR"/>
              <a:t>Deuxième niveau</a:t>
            </a:r>
          </a:p>
          <a:p>
            <a:pPr lvl="2"/>
            <a:r>
              <a:rPr lang="fr-FR"/>
              <a:t>Troisième niveau</a:t>
            </a:r>
          </a:p>
        </p:txBody>
      </p:sp>
      <p:sp>
        <p:nvSpPr>
          <p:cNvPr id="19" name="Text Placeholder 17"/>
          <p:cNvSpPr>
            <a:spLocks noGrp="1"/>
          </p:cNvSpPr>
          <p:nvPr>
            <p:ph type="body" sz="quarter" idx="20"/>
          </p:nvPr>
        </p:nvSpPr>
        <p:spPr>
          <a:xfrm>
            <a:off x="2508819" y="4221091"/>
            <a:ext cx="2160000" cy="1655763"/>
          </a:xfrm>
        </p:spPr>
        <p:txBody>
          <a:bodyPr>
            <a:normAutofit/>
          </a:bodyPr>
          <a:lstStyle>
            <a:lvl1pPr>
              <a:spcBef>
                <a:spcPts val="0"/>
              </a:spcBef>
              <a:spcAft>
                <a:spcPts val="450"/>
              </a:spcAft>
              <a:defRPr sz="825">
                <a:solidFill>
                  <a:schemeClr val="accent1"/>
                </a:solidFill>
              </a:defRPr>
            </a:lvl1pPr>
            <a:lvl2pPr marL="0" indent="0">
              <a:spcBef>
                <a:spcPts val="0"/>
              </a:spcBef>
              <a:spcAft>
                <a:spcPts val="450"/>
              </a:spcAft>
              <a:buNone/>
              <a:defRPr lang="en-US" sz="675" kern="1200" spc="23" baseline="0" dirty="0" smtClean="0">
                <a:solidFill>
                  <a:schemeClr val="tx2"/>
                </a:solidFill>
                <a:latin typeface="+mn-lt"/>
                <a:ea typeface="+mn-ea"/>
                <a:cs typeface="+mn-cs"/>
              </a:defRPr>
            </a:lvl2pPr>
            <a:lvl3pPr marL="0" indent="0">
              <a:spcBef>
                <a:spcPts val="0"/>
              </a:spcBef>
              <a:spcAft>
                <a:spcPts val="450"/>
              </a:spcAft>
              <a:buNone/>
              <a:defRPr sz="675">
                <a:solidFill>
                  <a:schemeClr val="accent2"/>
                </a:solidFill>
              </a:defRPr>
            </a:lvl3pPr>
            <a:lvl4pPr>
              <a:defRPr sz="675"/>
            </a:lvl4pPr>
            <a:lvl5pPr>
              <a:defRPr sz="675"/>
            </a:lvl5pPr>
          </a:lstStyle>
          <a:p>
            <a:pPr lvl="0"/>
            <a:r>
              <a:rPr lang="fr-FR"/>
              <a:t>Cliquez pour modifier les styles du texte du masque</a:t>
            </a:r>
          </a:p>
          <a:p>
            <a:pPr lvl="1"/>
            <a:r>
              <a:rPr lang="fr-FR"/>
              <a:t>Deuxième niveau</a:t>
            </a:r>
          </a:p>
          <a:p>
            <a:pPr lvl="2"/>
            <a:r>
              <a:rPr lang="fr-FR"/>
              <a:t>Troisième niveau</a:t>
            </a:r>
          </a:p>
        </p:txBody>
      </p:sp>
      <p:sp>
        <p:nvSpPr>
          <p:cNvPr id="20" name="Text Placeholder 17"/>
          <p:cNvSpPr>
            <a:spLocks noGrp="1"/>
          </p:cNvSpPr>
          <p:nvPr>
            <p:ph type="body" sz="quarter" idx="21"/>
          </p:nvPr>
        </p:nvSpPr>
        <p:spPr>
          <a:xfrm>
            <a:off x="4718853" y="4221091"/>
            <a:ext cx="2160000" cy="1655763"/>
          </a:xfrm>
        </p:spPr>
        <p:txBody>
          <a:bodyPr>
            <a:normAutofit/>
          </a:bodyPr>
          <a:lstStyle>
            <a:lvl1pPr>
              <a:spcBef>
                <a:spcPts val="0"/>
              </a:spcBef>
              <a:spcAft>
                <a:spcPts val="450"/>
              </a:spcAft>
              <a:defRPr sz="825">
                <a:solidFill>
                  <a:schemeClr val="accent1"/>
                </a:solidFill>
              </a:defRPr>
            </a:lvl1pPr>
            <a:lvl2pPr marL="0" indent="0">
              <a:spcBef>
                <a:spcPts val="0"/>
              </a:spcBef>
              <a:spcAft>
                <a:spcPts val="450"/>
              </a:spcAft>
              <a:buNone/>
              <a:defRPr lang="en-US" sz="675" kern="1200" spc="23" baseline="0" dirty="0" smtClean="0">
                <a:solidFill>
                  <a:schemeClr val="tx2"/>
                </a:solidFill>
                <a:latin typeface="+mn-lt"/>
                <a:ea typeface="+mn-ea"/>
                <a:cs typeface="+mn-cs"/>
              </a:defRPr>
            </a:lvl2pPr>
            <a:lvl3pPr marL="0" indent="0">
              <a:spcBef>
                <a:spcPts val="0"/>
              </a:spcBef>
              <a:spcAft>
                <a:spcPts val="450"/>
              </a:spcAft>
              <a:buNone/>
              <a:defRPr sz="675">
                <a:solidFill>
                  <a:schemeClr val="accent2"/>
                </a:solidFill>
              </a:defRPr>
            </a:lvl3pPr>
            <a:lvl4pPr>
              <a:defRPr sz="675"/>
            </a:lvl4pPr>
            <a:lvl5pPr>
              <a:defRPr sz="675"/>
            </a:lvl5pPr>
          </a:lstStyle>
          <a:p>
            <a:pPr lvl="0"/>
            <a:r>
              <a:rPr lang="fr-FR"/>
              <a:t>Cliquez pour modifier les styles du texte du masque</a:t>
            </a:r>
          </a:p>
          <a:p>
            <a:pPr lvl="1"/>
            <a:r>
              <a:rPr lang="fr-FR"/>
              <a:t>Deuxième niveau</a:t>
            </a:r>
          </a:p>
          <a:p>
            <a:pPr lvl="2"/>
            <a:r>
              <a:rPr lang="fr-FR"/>
              <a:t>Troisième niveau</a:t>
            </a:r>
          </a:p>
        </p:txBody>
      </p:sp>
      <p:sp>
        <p:nvSpPr>
          <p:cNvPr id="21" name="Text Placeholder 17"/>
          <p:cNvSpPr>
            <a:spLocks noGrp="1"/>
          </p:cNvSpPr>
          <p:nvPr>
            <p:ph type="body" sz="quarter" idx="22"/>
          </p:nvPr>
        </p:nvSpPr>
        <p:spPr>
          <a:xfrm>
            <a:off x="6928888" y="4221091"/>
            <a:ext cx="2160000" cy="1655763"/>
          </a:xfrm>
        </p:spPr>
        <p:txBody>
          <a:bodyPr>
            <a:normAutofit/>
          </a:bodyPr>
          <a:lstStyle>
            <a:lvl1pPr>
              <a:spcBef>
                <a:spcPts val="0"/>
              </a:spcBef>
              <a:spcAft>
                <a:spcPts val="450"/>
              </a:spcAft>
              <a:defRPr sz="825">
                <a:solidFill>
                  <a:schemeClr val="accent1"/>
                </a:solidFill>
              </a:defRPr>
            </a:lvl1pPr>
            <a:lvl2pPr marL="0" indent="0">
              <a:spcBef>
                <a:spcPts val="0"/>
              </a:spcBef>
              <a:spcAft>
                <a:spcPts val="450"/>
              </a:spcAft>
              <a:buNone/>
              <a:defRPr lang="en-US" sz="675" kern="1200" spc="23" baseline="0" dirty="0" smtClean="0">
                <a:solidFill>
                  <a:schemeClr val="tx2"/>
                </a:solidFill>
                <a:latin typeface="+mn-lt"/>
                <a:ea typeface="+mn-ea"/>
                <a:cs typeface="+mn-cs"/>
              </a:defRPr>
            </a:lvl2pPr>
            <a:lvl3pPr marL="0" indent="0">
              <a:spcBef>
                <a:spcPts val="0"/>
              </a:spcBef>
              <a:spcAft>
                <a:spcPts val="450"/>
              </a:spcAft>
              <a:buNone/>
              <a:defRPr sz="675">
                <a:solidFill>
                  <a:schemeClr val="accent2"/>
                </a:solidFill>
              </a:defRPr>
            </a:lvl3pPr>
            <a:lvl4pPr>
              <a:defRPr sz="675"/>
            </a:lvl4pPr>
            <a:lvl5pPr>
              <a:defRPr sz="675"/>
            </a:lvl5pPr>
          </a:lstStyle>
          <a:p>
            <a:pPr lvl="0"/>
            <a:r>
              <a:rPr lang="fr-FR"/>
              <a:t>Cliquez pour modifier les styles du texte du masque</a:t>
            </a:r>
          </a:p>
          <a:p>
            <a:pPr lvl="1"/>
            <a:r>
              <a:rPr lang="fr-FR"/>
              <a:t>Deuxième niveau</a:t>
            </a:r>
          </a:p>
          <a:p>
            <a:pPr lvl="2"/>
            <a:r>
              <a:rPr lang="fr-FR"/>
              <a:t>Troisième niveau</a:t>
            </a:r>
          </a:p>
        </p:txBody>
      </p:sp>
      <p:sp>
        <p:nvSpPr>
          <p:cNvPr id="22" name="Text Placeholder 17"/>
          <p:cNvSpPr>
            <a:spLocks noGrp="1"/>
          </p:cNvSpPr>
          <p:nvPr>
            <p:ph type="body" sz="quarter" idx="23"/>
          </p:nvPr>
        </p:nvSpPr>
        <p:spPr>
          <a:xfrm>
            <a:off x="9138923" y="4221091"/>
            <a:ext cx="2160000" cy="1655763"/>
          </a:xfrm>
        </p:spPr>
        <p:txBody>
          <a:bodyPr>
            <a:normAutofit/>
          </a:bodyPr>
          <a:lstStyle>
            <a:lvl1pPr>
              <a:spcBef>
                <a:spcPts val="0"/>
              </a:spcBef>
              <a:spcAft>
                <a:spcPts val="450"/>
              </a:spcAft>
              <a:defRPr sz="825">
                <a:solidFill>
                  <a:schemeClr val="accent1"/>
                </a:solidFill>
              </a:defRPr>
            </a:lvl1pPr>
            <a:lvl2pPr marL="0" indent="0">
              <a:spcBef>
                <a:spcPts val="0"/>
              </a:spcBef>
              <a:spcAft>
                <a:spcPts val="450"/>
              </a:spcAft>
              <a:buNone/>
              <a:defRPr lang="en-US" sz="675" kern="1200" spc="23" baseline="0" dirty="0" smtClean="0">
                <a:solidFill>
                  <a:schemeClr val="tx2"/>
                </a:solidFill>
                <a:latin typeface="+mn-lt"/>
                <a:ea typeface="+mn-ea"/>
                <a:cs typeface="+mn-cs"/>
              </a:defRPr>
            </a:lvl2pPr>
            <a:lvl3pPr marL="0" indent="0">
              <a:spcBef>
                <a:spcPts val="0"/>
              </a:spcBef>
              <a:spcAft>
                <a:spcPts val="450"/>
              </a:spcAft>
              <a:buNone/>
              <a:defRPr sz="675">
                <a:solidFill>
                  <a:schemeClr val="accent2"/>
                </a:solidFill>
              </a:defRPr>
            </a:lvl3pPr>
            <a:lvl4pPr>
              <a:defRPr sz="675"/>
            </a:lvl4pPr>
            <a:lvl5pPr>
              <a:defRPr sz="675"/>
            </a:lvl5pPr>
          </a:lstStyle>
          <a:p>
            <a:pPr lvl="0"/>
            <a:r>
              <a:rPr lang="fr-FR"/>
              <a:t>Cliquez pour modifier les styles du texte du masque</a:t>
            </a:r>
          </a:p>
          <a:p>
            <a:pPr lvl="1"/>
            <a:r>
              <a:rPr lang="fr-FR"/>
              <a:t>Deuxième niveau</a:t>
            </a:r>
          </a:p>
          <a:p>
            <a:pPr lvl="2"/>
            <a:r>
              <a:rPr lang="fr-FR"/>
              <a:t>Troisième niveau</a:t>
            </a:r>
          </a:p>
        </p:txBody>
      </p:sp>
      <p:sp>
        <p:nvSpPr>
          <p:cNvPr id="3" name="Footer Placeholder 2"/>
          <p:cNvSpPr>
            <a:spLocks noGrp="1"/>
          </p:cNvSpPr>
          <p:nvPr>
            <p:ph type="ftr" sz="quarter" idx="24"/>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tiff"/><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1.tiff"/><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6453189"/>
            <a:ext cx="12192000" cy="4048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Title Placeholder 1"/>
          <p:cNvSpPr>
            <a:spLocks noGrp="1"/>
          </p:cNvSpPr>
          <p:nvPr>
            <p:ph type="title"/>
          </p:nvPr>
        </p:nvSpPr>
        <p:spPr>
          <a:xfrm>
            <a:off x="287791" y="269776"/>
            <a:ext cx="11088797" cy="1143000"/>
          </a:xfrm>
          <a:prstGeom prst="rect">
            <a:avLst/>
          </a:prstGeom>
        </p:spPr>
        <p:txBody>
          <a:bodyPr vert="horz" lIns="91440" tIns="45720" rIns="91440" bIns="45720" rtlCol="0" anchor="t">
            <a:normAutofit/>
          </a:bodyPr>
          <a:lstStyle/>
          <a:p>
            <a:r>
              <a:rPr lang="en-US" dirty="0"/>
              <a:t>Click to edit Master </a:t>
            </a:r>
            <a:br>
              <a:rPr lang="en-US" dirty="0"/>
            </a:br>
            <a:r>
              <a:rPr lang="en-US" dirty="0"/>
              <a:t>title style</a:t>
            </a:r>
            <a:endParaRPr lang="en-GB" dirty="0"/>
          </a:p>
        </p:txBody>
      </p:sp>
      <p:sp>
        <p:nvSpPr>
          <p:cNvPr id="3" name="Text Placeholder 2"/>
          <p:cNvSpPr>
            <a:spLocks noGrp="1"/>
          </p:cNvSpPr>
          <p:nvPr>
            <p:ph type="body" idx="1"/>
          </p:nvPr>
        </p:nvSpPr>
        <p:spPr>
          <a:xfrm>
            <a:off x="287791" y="1772819"/>
            <a:ext cx="11088797" cy="452596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4" name="Date Placeholder 3"/>
          <p:cNvSpPr>
            <a:spLocks noGrp="1"/>
          </p:cNvSpPr>
          <p:nvPr>
            <p:ph type="dt" sz="half" idx="2"/>
          </p:nvPr>
        </p:nvSpPr>
        <p:spPr>
          <a:xfrm>
            <a:off x="9744836" y="269778"/>
            <a:ext cx="1727763" cy="365125"/>
          </a:xfrm>
          <a:prstGeom prst="rect">
            <a:avLst/>
          </a:prstGeom>
        </p:spPr>
        <p:txBody>
          <a:bodyPr vert="horz" lIns="91440" tIns="45720" rIns="91440" bIns="45720" rtlCol="0" anchor="ctr"/>
          <a:lstStyle>
            <a:lvl1pPr algn="r">
              <a:defRPr sz="675">
                <a:solidFill>
                  <a:schemeClr val="accent1"/>
                </a:solidFill>
              </a:defRPr>
            </a:lvl1pPr>
          </a:lstStyle>
          <a:p>
            <a:fld id="{9BF47759-5B66-594F-B3CC-BB905BA7CD91}" type="datetimeFigureOut">
              <a:rPr lang="en-GB" smtClean="0"/>
              <a:t>24/09/2023</a:t>
            </a:fld>
            <a:endParaRPr lang="en-GB"/>
          </a:p>
        </p:txBody>
      </p:sp>
      <p:sp>
        <p:nvSpPr>
          <p:cNvPr id="5" name="Footer Placeholder 4"/>
          <p:cNvSpPr>
            <a:spLocks noGrp="1"/>
          </p:cNvSpPr>
          <p:nvPr>
            <p:ph type="ftr" sz="quarter" idx="3"/>
          </p:nvPr>
        </p:nvSpPr>
        <p:spPr>
          <a:xfrm>
            <a:off x="2261040" y="6426301"/>
            <a:ext cx="6619269" cy="365125"/>
          </a:xfrm>
          <a:prstGeom prst="rect">
            <a:avLst/>
          </a:prstGeom>
        </p:spPr>
        <p:txBody>
          <a:bodyPr vert="horz" lIns="91440" tIns="45720" rIns="91440" bIns="45720" rtlCol="0" anchor="ctr"/>
          <a:lstStyle>
            <a:lvl1pPr algn="l">
              <a:defRPr sz="675" b="1" spc="15" baseline="0">
                <a:solidFill>
                  <a:schemeClr val="accent1"/>
                </a:solidFill>
              </a:defRPr>
            </a:lvl1pPr>
          </a:lstStyle>
          <a:p>
            <a:endParaRPr lang="en-GB"/>
          </a:p>
        </p:txBody>
      </p:sp>
      <p:sp>
        <p:nvSpPr>
          <p:cNvPr id="6" name="Slide Number Placeholder 5"/>
          <p:cNvSpPr>
            <a:spLocks noGrp="1"/>
          </p:cNvSpPr>
          <p:nvPr>
            <p:ph type="sldNum" sz="quarter" idx="4"/>
          </p:nvPr>
        </p:nvSpPr>
        <p:spPr>
          <a:xfrm>
            <a:off x="8688288" y="6426301"/>
            <a:ext cx="2844800" cy="365125"/>
          </a:xfrm>
          <a:prstGeom prst="rect">
            <a:avLst/>
          </a:prstGeom>
        </p:spPr>
        <p:txBody>
          <a:bodyPr vert="horz" lIns="91440" tIns="45720" rIns="91440" bIns="45720" rtlCol="0" anchor="ctr"/>
          <a:lstStyle>
            <a:lvl1pPr algn="r">
              <a:defRPr sz="900">
                <a:solidFill>
                  <a:schemeClr val="accent2"/>
                </a:solidFill>
              </a:defRPr>
            </a:lvl1pPr>
          </a:lstStyle>
          <a:p>
            <a:fld id="{258941B9-87AC-6A4D-8E6E-B60ADE8DE4DC}" type="slidenum">
              <a:rPr lang="en-GB" smtClean="0"/>
              <a:t>‹#›</a:t>
            </a:fld>
            <a:endParaRPr lang="en-GB"/>
          </a:p>
        </p:txBody>
      </p:sp>
      <p:grpSp>
        <p:nvGrpSpPr>
          <p:cNvPr id="13" name="Group 12"/>
          <p:cNvGrpSpPr/>
          <p:nvPr/>
        </p:nvGrpSpPr>
        <p:grpSpPr>
          <a:xfrm>
            <a:off x="11764068" y="0"/>
            <a:ext cx="434405" cy="6858000"/>
            <a:chOff x="8924955" y="2492896"/>
            <a:chExt cx="223902" cy="2544655"/>
          </a:xfrm>
        </p:grpSpPr>
        <p:sp>
          <p:nvSpPr>
            <p:cNvPr id="9" name="Rectangle 8"/>
            <p:cNvSpPr/>
            <p:nvPr/>
          </p:nvSpPr>
          <p:spPr>
            <a:xfrm>
              <a:off x="9041353" y="2492896"/>
              <a:ext cx="107504" cy="25446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Rectangle 9"/>
            <p:cNvSpPr/>
            <p:nvPr/>
          </p:nvSpPr>
          <p:spPr>
            <a:xfrm flipH="1">
              <a:off x="8996171" y="2492896"/>
              <a:ext cx="45719" cy="25446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Rectangle 11"/>
            <p:cNvSpPr/>
            <p:nvPr/>
          </p:nvSpPr>
          <p:spPr>
            <a:xfrm flipH="1">
              <a:off x="8924955" y="2492896"/>
              <a:ext cx="72000" cy="2544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pic>
        <p:nvPicPr>
          <p:cNvPr id="14" name="图片 13"/>
          <p:cNvPicPr>
            <a:picLocks noChangeAspect="1"/>
          </p:cNvPicPr>
          <p:nvPr/>
        </p:nvPicPr>
        <p:blipFill>
          <a:blip r:embed="rId15"/>
          <a:stretch>
            <a:fillRect/>
          </a:stretch>
        </p:blipFill>
        <p:spPr>
          <a:xfrm>
            <a:off x="47330" y="6453336"/>
            <a:ext cx="1033305" cy="326820"/>
          </a:xfrm>
          <a:prstGeom prst="rect">
            <a:avLst/>
          </a:prstGeom>
        </p:spPr>
      </p:pic>
    </p:spTree>
    <p:extLst>
      <p:ext uri="{BB962C8B-B14F-4D97-AF65-F5344CB8AC3E}">
        <p14:creationId xmlns:p14="http://schemas.microsoft.com/office/powerpoint/2010/main" val="6503379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spcBef>
          <a:spcPct val="0"/>
        </a:spcBef>
        <a:buNone/>
        <a:defRPr sz="2100" b="1" kern="1200">
          <a:solidFill>
            <a:schemeClr val="accent1"/>
          </a:solidFill>
          <a:latin typeface="+mj-lt"/>
          <a:ea typeface="+mj-ea"/>
          <a:cs typeface="+mj-cs"/>
        </a:defRPr>
      </a:lvl1pPr>
    </p:titleStyle>
    <p:bodyStyle>
      <a:lvl1pPr marL="0" indent="0" algn="l" defTabSz="685800" rtl="0" eaLnBrk="1" latinLnBrk="0" hangingPunct="1">
        <a:spcBef>
          <a:spcPts val="0"/>
        </a:spcBef>
        <a:spcAft>
          <a:spcPts val="900"/>
        </a:spcAft>
        <a:buClr>
          <a:schemeClr val="accent2"/>
        </a:buClr>
        <a:buFont typeface="Arial" panose="020B0604020202020204" pitchFamily="34" charset="0"/>
        <a:buNone/>
        <a:defRPr sz="1200" kern="1200">
          <a:solidFill>
            <a:schemeClr val="tx2"/>
          </a:solidFill>
          <a:latin typeface="+mn-lt"/>
          <a:ea typeface="+mn-ea"/>
          <a:cs typeface="+mn-cs"/>
        </a:defRPr>
      </a:lvl1pPr>
      <a:lvl2pPr marL="134541" indent="-134541" algn="l" defTabSz="685800" rtl="0" eaLnBrk="1" latinLnBrk="0" hangingPunct="1">
        <a:spcBef>
          <a:spcPts val="0"/>
        </a:spcBef>
        <a:spcAft>
          <a:spcPts val="900"/>
        </a:spcAft>
        <a:buClr>
          <a:schemeClr val="accent2"/>
        </a:buClr>
        <a:buFont typeface="Arial" panose="020B0604020202020204" pitchFamily="34" charset="0"/>
        <a:buChar char="&gt;"/>
        <a:defRPr sz="1050" kern="1200">
          <a:solidFill>
            <a:schemeClr val="tx2"/>
          </a:solidFill>
          <a:latin typeface="+mn-lt"/>
          <a:ea typeface="+mn-ea"/>
          <a:cs typeface="+mn-cs"/>
        </a:defRPr>
      </a:lvl2pPr>
      <a:lvl3pPr marL="336947" indent="-134541" algn="l" defTabSz="685800" rtl="0" eaLnBrk="1" latinLnBrk="0" hangingPunct="1">
        <a:spcBef>
          <a:spcPts val="0"/>
        </a:spcBef>
        <a:spcAft>
          <a:spcPts val="900"/>
        </a:spcAft>
        <a:buClr>
          <a:schemeClr val="accent2"/>
        </a:buClr>
        <a:buFont typeface="Arial" panose="020B0604020202020204" pitchFamily="34" charset="0"/>
        <a:buChar char="&gt;"/>
        <a:defRPr sz="900" kern="1200">
          <a:solidFill>
            <a:schemeClr val="tx2"/>
          </a:solidFill>
          <a:latin typeface="+mn-lt"/>
          <a:ea typeface="+mn-ea"/>
          <a:cs typeface="+mn-cs"/>
        </a:defRPr>
      </a:lvl3pPr>
      <a:lvl4pPr marL="539354" indent="-134541" algn="l" defTabSz="685800" rtl="0" eaLnBrk="1" latinLnBrk="0" hangingPunct="1">
        <a:spcBef>
          <a:spcPts val="0"/>
        </a:spcBef>
        <a:spcAft>
          <a:spcPts val="900"/>
        </a:spcAft>
        <a:buClr>
          <a:schemeClr val="accent2"/>
        </a:buClr>
        <a:buFont typeface="Arial" panose="020B0604020202020204" pitchFamily="34" charset="0"/>
        <a:buChar char="&gt;"/>
        <a:defRPr sz="825" kern="1200">
          <a:solidFill>
            <a:schemeClr val="tx2"/>
          </a:solidFill>
          <a:latin typeface="+mn-lt"/>
          <a:ea typeface="+mn-ea"/>
          <a:cs typeface="+mn-cs"/>
        </a:defRPr>
      </a:lvl4pPr>
      <a:lvl5pPr marL="741760" indent="-134541" algn="l" defTabSz="685800" rtl="0" eaLnBrk="1" latinLnBrk="0" hangingPunct="1">
        <a:spcBef>
          <a:spcPts val="0"/>
        </a:spcBef>
        <a:spcAft>
          <a:spcPts val="900"/>
        </a:spcAft>
        <a:buClr>
          <a:schemeClr val="accent2"/>
        </a:buClr>
        <a:buFont typeface="Arial" panose="020B0604020202020204" pitchFamily="34" charset="0"/>
        <a:buChar char="&gt;"/>
        <a:defRPr sz="825" kern="1200">
          <a:solidFill>
            <a:schemeClr val="tx2"/>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6453189"/>
            <a:ext cx="12192000" cy="4048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Title Placeholder 1"/>
          <p:cNvSpPr>
            <a:spLocks noGrp="1"/>
          </p:cNvSpPr>
          <p:nvPr>
            <p:ph type="title"/>
          </p:nvPr>
        </p:nvSpPr>
        <p:spPr>
          <a:xfrm>
            <a:off x="287791" y="269776"/>
            <a:ext cx="11088797" cy="1143000"/>
          </a:xfrm>
          <a:prstGeom prst="rect">
            <a:avLst/>
          </a:prstGeom>
        </p:spPr>
        <p:txBody>
          <a:bodyPr vert="horz" lIns="91440" tIns="45720" rIns="91440" bIns="45720" rtlCol="0" anchor="t">
            <a:normAutofit/>
          </a:bodyPr>
          <a:lstStyle/>
          <a:p>
            <a:r>
              <a:rPr lang="en-US" dirty="0"/>
              <a:t>Click to edit Master </a:t>
            </a:r>
            <a:br>
              <a:rPr lang="en-US" dirty="0"/>
            </a:br>
            <a:r>
              <a:rPr lang="en-US" dirty="0"/>
              <a:t>title style</a:t>
            </a:r>
            <a:endParaRPr lang="en-GB" dirty="0"/>
          </a:p>
        </p:txBody>
      </p:sp>
      <p:sp>
        <p:nvSpPr>
          <p:cNvPr id="3" name="Text Placeholder 2"/>
          <p:cNvSpPr>
            <a:spLocks noGrp="1"/>
          </p:cNvSpPr>
          <p:nvPr>
            <p:ph type="body" idx="1"/>
          </p:nvPr>
        </p:nvSpPr>
        <p:spPr>
          <a:xfrm>
            <a:off x="287791" y="1772819"/>
            <a:ext cx="11088797" cy="452596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4" name="Date Placeholder 3"/>
          <p:cNvSpPr>
            <a:spLocks noGrp="1"/>
          </p:cNvSpPr>
          <p:nvPr>
            <p:ph type="dt" sz="half" idx="2"/>
          </p:nvPr>
        </p:nvSpPr>
        <p:spPr>
          <a:xfrm>
            <a:off x="9744836" y="269778"/>
            <a:ext cx="1727763" cy="365125"/>
          </a:xfrm>
          <a:prstGeom prst="rect">
            <a:avLst/>
          </a:prstGeom>
        </p:spPr>
        <p:txBody>
          <a:bodyPr vert="horz" lIns="91440" tIns="45720" rIns="91440" bIns="45720" rtlCol="0" anchor="ctr"/>
          <a:lstStyle>
            <a:lvl1pPr algn="r">
              <a:defRPr sz="675">
                <a:solidFill>
                  <a:schemeClr val="accent1"/>
                </a:solidFill>
              </a:defRPr>
            </a:lvl1pPr>
          </a:lstStyle>
          <a:p>
            <a:fld id="{9BF47759-5B66-594F-B3CC-BB905BA7CD91}" type="datetimeFigureOut">
              <a:rPr lang="en-GB" smtClean="0"/>
              <a:t>24/09/2023</a:t>
            </a:fld>
            <a:endParaRPr lang="en-GB"/>
          </a:p>
        </p:txBody>
      </p:sp>
      <p:sp>
        <p:nvSpPr>
          <p:cNvPr id="5" name="Footer Placeholder 4"/>
          <p:cNvSpPr>
            <a:spLocks noGrp="1"/>
          </p:cNvSpPr>
          <p:nvPr>
            <p:ph type="ftr" sz="quarter" idx="3"/>
          </p:nvPr>
        </p:nvSpPr>
        <p:spPr>
          <a:xfrm>
            <a:off x="2261040" y="6426301"/>
            <a:ext cx="6619269" cy="365125"/>
          </a:xfrm>
          <a:prstGeom prst="rect">
            <a:avLst/>
          </a:prstGeom>
        </p:spPr>
        <p:txBody>
          <a:bodyPr vert="horz" lIns="91440" tIns="45720" rIns="91440" bIns="45720" rtlCol="0" anchor="ctr"/>
          <a:lstStyle>
            <a:lvl1pPr algn="l">
              <a:defRPr sz="675" b="1" spc="15" baseline="0">
                <a:solidFill>
                  <a:schemeClr val="accent1"/>
                </a:solidFill>
              </a:defRPr>
            </a:lvl1pPr>
          </a:lstStyle>
          <a:p>
            <a:endParaRPr lang="en-GB"/>
          </a:p>
        </p:txBody>
      </p:sp>
      <p:sp>
        <p:nvSpPr>
          <p:cNvPr id="6" name="Slide Number Placeholder 5"/>
          <p:cNvSpPr>
            <a:spLocks noGrp="1"/>
          </p:cNvSpPr>
          <p:nvPr>
            <p:ph type="sldNum" sz="quarter" idx="4"/>
          </p:nvPr>
        </p:nvSpPr>
        <p:spPr>
          <a:xfrm>
            <a:off x="8688288" y="6426301"/>
            <a:ext cx="2844800" cy="365125"/>
          </a:xfrm>
          <a:prstGeom prst="rect">
            <a:avLst/>
          </a:prstGeom>
        </p:spPr>
        <p:txBody>
          <a:bodyPr vert="horz" lIns="91440" tIns="45720" rIns="91440" bIns="45720" rtlCol="0" anchor="ctr"/>
          <a:lstStyle>
            <a:lvl1pPr algn="r">
              <a:defRPr sz="900">
                <a:solidFill>
                  <a:schemeClr val="accent2"/>
                </a:solidFill>
              </a:defRPr>
            </a:lvl1pPr>
          </a:lstStyle>
          <a:p>
            <a:fld id="{258941B9-87AC-6A4D-8E6E-B60ADE8DE4DC}" type="slidenum">
              <a:rPr lang="en-GB" smtClean="0"/>
              <a:t>‹#›</a:t>
            </a:fld>
            <a:endParaRPr lang="en-GB"/>
          </a:p>
        </p:txBody>
      </p:sp>
      <p:grpSp>
        <p:nvGrpSpPr>
          <p:cNvPr id="13" name="Group 12"/>
          <p:cNvGrpSpPr/>
          <p:nvPr/>
        </p:nvGrpSpPr>
        <p:grpSpPr>
          <a:xfrm>
            <a:off x="11764068" y="0"/>
            <a:ext cx="434405" cy="6858000"/>
            <a:chOff x="8924955" y="2492896"/>
            <a:chExt cx="223902" cy="2544655"/>
          </a:xfrm>
        </p:grpSpPr>
        <p:sp>
          <p:nvSpPr>
            <p:cNvPr id="9" name="Rectangle 8"/>
            <p:cNvSpPr/>
            <p:nvPr/>
          </p:nvSpPr>
          <p:spPr>
            <a:xfrm>
              <a:off x="9041353" y="2492896"/>
              <a:ext cx="107504" cy="25446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Rectangle 9"/>
            <p:cNvSpPr/>
            <p:nvPr/>
          </p:nvSpPr>
          <p:spPr>
            <a:xfrm flipH="1">
              <a:off x="8996171" y="2492896"/>
              <a:ext cx="45719" cy="25446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Rectangle 11"/>
            <p:cNvSpPr/>
            <p:nvPr/>
          </p:nvSpPr>
          <p:spPr>
            <a:xfrm flipH="1">
              <a:off x="8924955" y="2492896"/>
              <a:ext cx="72000" cy="2544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pic>
        <p:nvPicPr>
          <p:cNvPr id="14" name="图片 13"/>
          <p:cNvPicPr>
            <a:picLocks noChangeAspect="1"/>
          </p:cNvPicPr>
          <p:nvPr/>
        </p:nvPicPr>
        <p:blipFill>
          <a:blip r:embed="rId15"/>
          <a:stretch>
            <a:fillRect/>
          </a:stretch>
        </p:blipFill>
        <p:spPr>
          <a:xfrm>
            <a:off x="47330" y="6453336"/>
            <a:ext cx="1033305" cy="326820"/>
          </a:xfrm>
          <a:prstGeom prst="rect">
            <a:avLst/>
          </a:prstGeom>
        </p:spPr>
      </p:pic>
    </p:spTree>
    <p:extLst>
      <p:ext uri="{BB962C8B-B14F-4D97-AF65-F5344CB8AC3E}">
        <p14:creationId xmlns:p14="http://schemas.microsoft.com/office/powerpoint/2010/main" val="168485613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spcBef>
          <a:spcPct val="0"/>
        </a:spcBef>
        <a:buNone/>
        <a:defRPr sz="2100" b="1" kern="1200">
          <a:solidFill>
            <a:schemeClr val="accent1"/>
          </a:solidFill>
          <a:latin typeface="+mj-lt"/>
          <a:ea typeface="+mj-ea"/>
          <a:cs typeface="+mj-cs"/>
        </a:defRPr>
      </a:lvl1pPr>
    </p:titleStyle>
    <p:bodyStyle>
      <a:lvl1pPr marL="0" indent="0" algn="l" defTabSz="685800" rtl="0" eaLnBrk="1" latinLnBrk="0" hangingPunct="1">
        <a:spcBef>
          <a:spcPts val="0"/>
        </a:spcBef>
        <a:spcAft>
          <a:spcPts val="900"/>
        </a:spcAft>
        <a:buClr>
          <a:schemeClr val="accent2"/>
        </a:buClr>
        <a:buFont typeface="Arial" panose="020B0604020202020204" pitchFamily="34" charset="0"/>
        <a:buNone/>
        <a:defRPr sz="1200" kern="1200">
          <a:solidFill>
            <a:schemeClr val="tx2"/>
          </a:solidFill>
          <a:latin typeface="+mn-lt"/>
          <a:ea typeface="+mn-ea"/>
          <a:cs typeface="+mn-cs"/>
        </a:defRPr>
      </a:lvl1pPr>
      <a:lvl2pPr marL="134541" indent="-134541" algn="l" defTabSz="685800" rtl="0" eaLnBrk="1" latinLnBrk="0" hangingPunct="1">
        <a:spcBef>
          <a:spcPts val="0"/>
        </a:spcBef>
        <a:spcAft>
          <a:spcPts val="900"/>
        </a:spcAft>
        <a:buClr>
          <a:schemeClr val="accent2"/>
        </a:buClr>
        <a:buFont typeface="Arial" panose="020B0604020202020204" pitchFamily="34" charset="0"/>
        <a:buChar char="&gt;"/>
        <a:defRPr sz="1050" kern="1200">
          <a:solidFill>
            <a:schemeClr val="tx2"/>
          </a:solidFill>
          <a:latin typeface="+mn-lt"/>
          <a:ea typeface="+mn-ea"/>
          <a:cs typeface="+mn-cs"/>
        </a:defRPr>
      </a:lvl2pPr>
      <a:lvl3pPr marL="336947" indent="-134541" algn="l" defTabSz="685800" rtl="0" eaLnBrk="1" latinLnBrk="0" hangingPunct="1">
        <a:spcBef>
          <a:spcPts val="0"/>
        </a:spcBef>
        <a:spcAft>
          <a:spcPts val="900"/>
        </a:spcAft>
        <a:buClr>
          <a:schemeClr val="accent2"/>
        </a:buClr>
        <a:buFont typeface="Arial" panose="020B0604020202020204" pitchFamily="34" charset="0"/>
        <a:buChar char="&gt;"/>
        <a:defRPr sz="900" kern="1200">
          <a:solidFill>
            <a:schemeClr val="tx2"/>
          </a:solidFill>
          <a:latin typeface="+mn-lt"/>
          <a:ea typeface="+mn-ea"/>
          <a:cs typeface="+mn-cs"/>
        </a:defRPr>
      </a:lvl3pPr>
      <a:lvl4pPr marL="539354" indent="-134541" algn="l" defTabSz="685800" rtl="0" eaLnBrk="1" latinLnBrk="0" hangingPunct="1">
        <a:spcBef>
          <a:spcPts val="0"/>
        </a:spcBef>
        <a:spcAft>
          <a:spcPts val="900"/>
        </a:spcAft>
        <a:buClr>
          <a:schemeClr val="accent2"/>
        </a:buClr>
        <a:buFont typeface="Arial" panose="020B0604020202020204" pitchFamily="34" charset="0"/>
        <a:buChar char="&gt;"/>
        <a:defRPr sz="825" kern="1200">
          <a:solidFill>
            <a:schemeClr val="tx2"/>
          </a:solidFill>
          <a:latin typeface="+mn-lt"/>
          <a:ea typeface="+mn-ea"/>
          <a:cs typeface="+mn-cs"/>
        </a:defRPr>
      </a:lvl4pPr>
      <a:lvl5pPr marL="741760" indent="-134541" algn="l" defTabSz="685800" rtl="0" eaLnBrk="1" latinLnBrk="0" hangingPunct="1">
        <a:spcBef>
          <a:spcPts val="0"/>
        </a:spcBef>
        <a:spcAft>
          <a:spcPts val="900"/>
        </a:spcAft>
        <a:buClr>
          <a:schemeClr val="accent2"/>
        </a:buClr>
        <a:buFont typeface="Arial" panose="020B0604020202020204" pitchFamily="34" charset="0"/>
        <a:buChar char="&gt;"/>
        <a:defRPr sz="825" kern="1200">
          <a:solidFill>
            <a:schemeClr val="tx2"/>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6453189"/>
            <a:ext cx="12192000" cy="4048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Title Placeholder 1"/>
          <p:cNvSpPr>
            <a:spLocks noGrp="1"/>
          </p:cNvSpPr>
          <p:nvPr>
            <p:ph type="title"/>
          </p:nvPr>
        </p:nvSpPr>
        <p:spPr>
          <a:xfrm>
            <a:off x="287791" y="269776"/>
            <a:ext cx="11088797" cy="1143000"/>
          </a:xfrm>
          <a:prstGeom prst="rect">
            <a:avLst/>
          </a:prstGeom>
        </p:spPr>
        <p:txBody>
          <a:bodyPr vert="horz" lIns="91440" tIns="45720" rIns="91440" bIns="45720" rtlCol="0" anchor="t">
            <a:normAutofit/>
          </a:bodyPr>
          <a:lstStyle/>
          <a:p>
            <a:r>
              <a:rPr lang="en-US" dirty="0"/>
              <a:t>Click to edit Master </a:t>
            </a:r>
            <a:br>
              <a:rPr lang="en-US" dirty="0"/>
            </a:br>
            <a:r>
              <a:rPr lang="en-US" dirty="0"/>
              <a:t>title style</a:t>
            </a:r>
            <a:endParaRPr lang="en-GB" dirty="0"/>
          </a:p>
        </p:txBody>
      </p:sp>
      <p:sp>
        <p:nvSpPr>
          <p:cNvPr id="3" name="Text Placeholder 2"/>
          <p:cNvSpPr>
            <a:spLocks noGrp="1"/>
          </p:cNvSpPr>
          <p:nvPr>
            <p:ph type="body" idx="1"/>
          </p:nvPr>
        </p:nvSpPr>
        <p:spPr>
          <a:xfrm>
            <a:off x="287791" y="1772819"/>
            <a:ext cx="11088797" cy="452596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4" name="Date Placeholder 3"/>
          <p:cNvSpPr>
            <a:spLocks noGrp="1"/>
          </p:cNvSpPr>
          <p:nvPr>
            <p:ph type="dt" sz="half" idx="2"/>
          </p:nvPr>
        </p:nvSpPr>
        <p:spPr>
          <a:xfrm>
            <a:off x="9744836" y="269778"/>
            <a:ext cx="1727763" cy="365125"/>
          </a:xfrm>
          <a:prstGeom prst="rect">
            <a:avLst/>
          </a:prstGeom>
        </p:spPr>
        <p:txBody>
          <a:bodyPr vert="horz" lIns="91440" tIns="45720" rIns="91440" bIns="45720" rtlCol="0" anchor="ctr"/>
          <a:lstStyle>
            <a:lvl1pPr algn="r">
              <a:defRPr sz="675">
                <a:solidFill>
                  <a:schemeClr val="accent1"/>
                </a:solidFill>
              </a:defRPr>
            </a:lvl1pPr>
          </a:lstStyle>
          <a:p>
            <a:fld id="{9BF47759-5B66-594F-B3CC-BB905BA7CD91}" type="datetimeFigureOut">
              <a:rPr lang="en-GB" smtClean="0"/>
              <a:t>24/09/2023</a:t>
            </a:fld>
            <a:endParaRPr lang="en-GB"/>
          </a:p>
        </p:txBody>
      </p:sp>
      <p:sp>
        <p:nvSpPr>
          <p:cNvPr id="5" name="Footer Placeholder 4"/>
          <p:cNvSpPr>
            <a:spLocks noGrp="1"/>
          </p:cNvSpPr>
          <p:nvPr>
            <p:ph type="ftr" sz="quarter" idx="3"/>
          </p:nvPr>
        </p:nvSpPr>
        <p:spPr>
          <a:xfrm>
            <a:off x="2261040" y="6426301"/>
            <a:ext cx="6619269" cy="365125"/>
          </a:xfrm>
          <a:prstGeom prst="rect">
            <a:avLst/>
          </a:prstGeom>
        </p:spPr>
        <p:txBody>
          <a:bodyPr vert="horz" lIns="91440" tIns="45720" rIns="91440" bIns="45720" rtlCol="0" anchor="ctr"/>
          <a:lstStyle>
            <a:lvl1pPr algn="l">
              <a:defRPr sz="675" b="1" spc="15" baseline="0">
                <a:solidFill>
                  <a:schemeClr val="accent1"/>
                </a:solidFill>
              </a:defRPr>
            </a:lvl1pPr>
          </a:lstStyle>
          <a:p>
            <a:endParaRPr lang="en-GB"/>
          </a:p>
        </p:txBody>
      </p:sp>
      <p:sp>
        <p:nvSpPr>
          <p:cNvPr id="6" name="Slide Number Placeholder 5"/>
          <p:cNvSpPr>
            <a:spLocks noGrp="1"/>
          </p:cNvSpPr>
          <p:nvPr>
            <p:ph type="sldNum" sz="quarter" idx="4"/>
          </p:nvPr>
        </p:nvSpPr>
        <p:spPr>
          <a:xfrm>
            <a:off x="8688288" y="6426301"/>
            <a:ext cx="2844800" cy="365125"/>
          </a:xfrm>
          <a:prstGeom prst="rect">
            <a:avLst/>
          </a:prstGeom>
        </p:spPr>
        <p:txBody>
          <a:bodyPr vert="horz" lIns="91440" tIns="45720" rIns="91440" bIns="45720" rtlCol="0" anchor="ctr"/>
          <a:lstStyle>
            <a:lvl1pPr algn="r">
              <a:defRPr sz="900">
                <a:solidFill>
                  <a:schemeClr val="accent2"/>
                </a:solidFill>
              </a:defRPr>
            </a:lvl1pPr>
          </a:lstStyle>
          <a:p>
            <a:fld id="{258941B9-87AC-6A4D-8E6E-B60ADE8DE4DC}" type="slidenum">
              <a:rPr lang="en-GB" smtClean="0"/>
              <a:t>‹#›</a:t>
            </a:fld>
            <a:endParaRPr lang="en-GB"/>
          </a:p>
        </p:txBody>
      </p:sp>
      <p:grpSp>
        <p:nvGrpSpPr>
          <p:cNvPr id="13" name="Group 12"/>
          <p:cNvGrpSpPr/>
          <p:nvPr/>
        </p:nvGrpSpPr>
        <p:grpSpPr>
          <a:xfrm>
            <a:off x="11764068" y="0"/>
            <a:ext cx="434405" cy="6858000"/>
            <a:chOff x="8924955" y="2492896"/>
            <a:chExt cx="223902" cy="2544655"/>
          </a:xfrm>
        </p:grpSpPr>
        <p:sp>
          <p:nvSpPr>
            <p:cNvPr id="9" name="Rectangle 8"/>
            <p:cNvSpPr/>
            <p:nvPr/>
          </p:nvSpPr>
          <p:spPr>
            <a:xfrm>
              <a:off x="9041353" y="2492896"/>
              <a:ext cx="107504" cy="25446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Rectangle 9"/>
            <p:cNvSpPr/>
            <p:nvPr/>
          </p:nvSpPr>
          <p:spPr>
            <a:xfrm flipH="1">
              <a:off x="8996171" y="2492896"/>
              <a:ext cx="45719" cy="25446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Rectangle 11"/>
            <p:cNvSpPr/>
            <p:nvPr/>
          </p:nvSpPr>
          <p:spPr>
            <a:xfrm flipH="1">
              <a:off x="8924955" y="2492896"/>
              <a:ext cx="72000" cy="2544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pic>
        <p:nvPicPr>
          <p:cNvPr id="14" name="图片 13"/>
          <p:cNvPicPr>
            <a:picLocks noChangeAspect="1"/>
          </p:cNvPicPr>
          <p:nvPr/>
        </p:nvPicPr>
        <p:blipFill>
          <a:blip r:embed="rId17"/>
          <a:stretch>
            <a:fillRect/>
          </a:stretch>
        </p:blipFill>
        <p:spPr>
          <a:xfrm>
            <a:off x="47330" y="6453336"/>
            <a:ext cx="1033305" cy="326820"/>
          </a:xfrm>
          <a:prstGeom prst="rect">
            <a:avLst/>
          </a:prstGeom>
        </p:spPr>
      </p:pic>
    </p:spTree>
    <p:extLst>
      <p:ext uri="{BB962C8B-B14F-4D97-AF65-F5344CB8AC3E}">
        <p14:creationId xmlns:p14="http://schemas.microsoft.com/office/powerpoint/2010/main" val="65774202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3" r:id="rId14"/>
    <p:sldLayoutId id="214748370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spcBef>
          <a:spcPct val="0"/>
        </a:spcBef>
        <a:buNone/>
        <a:defRPr sz="2100" b="1" kern="1200">
          <a:solidFill>
            <a:schemeClr val="accent1"/>
          </a:solidFill>
          <a:latin typeface="+mj-lt"/>
          <a:ea typeface="+mj-ea"/>
          <a:cs typeface="+mj-cs"/>
        </a:defRPr>
      </a:lvl1pPr>
    </p:titleStyle>
    <p:bodyStyle>
      <a:lvl1pPr marL="0" indent="0" algn="l" defTabSz="685800" rtl="0" eaLnBrk="1" latinLnBrk="0" hangingPunct="1">
        <a:spcBef>
          <a:spcPts val="0"/>
        </a:spcBef>
        <a:spcAft>
          <a:spcPts val="900"/>
        </a:spcAft>
        <a:buClr>
          <a:schemeClr val="accent2"/>
        </a:buClr>
        <a:buFont typeface="Arial" panose="020B0604020202020204" pitchFamily="34" charset="0"/>
        <a:buNone/>
        <a:defRPr sz="1200" kern="1200">
          <a:solidFill>
            <a:schemeClr val="tx2"/>
          </a:solidFill>
          <a:latin typeface="+mn-lt"/>
          <a:ea typeface="+mn-ea"/>
          <a:cs typeface="+mn-cs"/>
        </a:defRPr>
      </a:lvl1pPr>
      <a:lvl2pPr marL="134541" indent="-134541" algn="l" defTabSz="685800" rtl="0" eaLnBrk="1" latinLnBrk="0" hangingPunct="1">
        <a:spcBef>
          <a:spcPts val="0"/>
        </a:spcBef>
        <a:spcAft>
          <a:spcPts val="900"/>
        </a:spcAft>
        <a:buClr>
          <a:schemeClr val="accent2"/>
        </a:buClr>
        <a:buFont typeface="Arial" panose="020B0604020202020204" pitchFamily="34" charset="0"/>
        <a:buChar char="&gt;"/>
        <a:defRPr sz="1050" kern="1200">
          <a:solidFill>
            <a:schemeClr val="tx2"/>
          </a:solidFill>
          <a:latin typeface="+mn-lt"/>
          <a:ea typeface="+mn-ea"/>
          <a:cs typeface="+mn-cs"/>
        </a:defRPr>
      </a:lvl2pPr>
      <a:lvl3pPr marL="336947" indent="-134541" algn="l" defTabSz="685800" rtl="0" eaLnBrk="1" latinLnBrk="0" hangingPunct="1">
        <a:spcBef>
          <a:spcPts val="0"/>
        </a:spcBef>
        <a:spcAft>
          <a:spcPts val="900"/>
        </a:spcAft>
        <a:buClr>
          <a:schemeClr val="accent2"/>
        </a:buClr>
        <a:buFont typeface="Arial" panose="020B0604020202020204" pitchFamily="34" charset="0"/>
        <a:buChar char="&gt;"/>
        <a:defRPr sz="900" kern="1200">
          <a:solidFill>
            <a:schemeClr val="tx2"/>
          </a:solidFill>
          <a:latin typeface="+mn-lt"/>
          <a:ea typeface="+mn-ea"/>
          <a:cs typeface="+mn-cs"/>
        </a:defRPr>
      </a:lvl3pPr>
      <a:lvl4pPr marL="539354" indent="-134541" algn="l" defTabSz="685800" rtl="0" eaLnBrk="1" latinLnBrk="0" hangingPunct="1">
        <a:spcBef>
          <a:spcPts val="0"/>
        </a:spcBef>
        <a:spcAft>
          <a:spcPts val="900"/>
        </a:spcAft>
        <a:buClr>
          <a:schemeClr val="accent2"/>
        </a:buClr>
        <a:buFont typeface="Arial" panose="020B0604020202020204" pitchFamily="34" charset="0"/>
        <a:buChar char="&gt;"/>
        <a:defRPr sz="825" kern="1200">
          <a:solidFill>
            <a:schemeClr val="tx2"/>
          </a:solidFill>
          <a:latin typeface="+mn-lt"/>
          <a:ea typeface="+mn-ea"/>
          <a:cs typeface="+mn-cs"/>
        </a:defRPr>
      </a:lvl4pPr>
      <a:lvl5pPr marL="741760" indent="-134541" algn="l" defTabSz="685800" rtl="0" eaLnBrk="1" latinLnBrk="0" hangingPunct="1">
        <a:spcBef>
          <a:spcPts val="0"/>
        </a:spcBef>
        <a:spcAft>
          <a:spcPts val="900"/>
        </a:spcAft>
        <a:buClr>
          <a:schemeClr val="accent2"/>
        </a:buClr>
        <a:buFont typeface="Arial" panose="020B0604020202020204" pitchFamily="34" charset="0"/>
        <a:buChar char="&gt;"/>
        <a:defRPr sz="825" kern="1200">
          <a:solidFill>
            <a:schemeClr val="tx2"/>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9.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9.xml"/><Relationship Id="rId5" Type="http://schemas.openxmlformats.org/officeDocument/2006/relationships/image" Target="../media/image32.png"/><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9.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jpeg"/><Relationship Id="rId4" Type="http://schemas.openxmlformats.org/officeDocument/2006/relationships/image" Target="../media/image35.png"/><Relationship Id="rId9" Type="http://schemas.openxmlformats.org/officeDocument/2006/relationships/image" Target="../media/image4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s://www.iso.org/obp/ui/#iso:std:iso:5725:-1:ed-1:v1:en" TargetMode="Externa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hyperlink" Target="https://policy.usc.edu/scampus-part-b/" TargetMode="Externa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png"/><Relationship Id="rId1" Type="http://schemas.openxmlformats.org/officeDocument/2006/relationships/slideLayout" Target="../slideLayouts/slideLayout29.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47.xml.rels><?xml version="1.0" encoding="UTF-8" standalone="yes"?>
<Relationships xmlns="http://schemas.openxmlformats.org/package/2006/relationships"><Relationship Id="rId2" Type="http://schemas.openxmlformats.org/officeDocument/2006/relationships/hyperlink" Target="mailto:xun.zhang@isep.fr" TargetMode="Externa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14269" y="1728861"/>
            <a:ext cx="5446549" cy="1470025"/>
          </a:xfrm>
        </p:spPr>
        <p:txBody>
          <a:bodyPr>
            <a:normAutofit/>
          </a:bodyPr>
          <a:lstStyle/>
          <a:p>
            <a:r>
              <a:rPr lang="en-GB" dirty="0"/>
              <a:t>IE.2407/2307 : Internet of Thing and electronic system</a:t>
            </a:r>
          </a:p>
        </p:txBody>
      </p:sp>
      <p:sp>
        <p:nvSpPr>
          <p:cNvPr id="3" name="Sous-titre 2"/>
          <p:cNvSpPr>
            <a:spLocks noGrp="1"/>
          </p:cNvSpPr>
          <p:nvPr>
            <p:ph type="subTitle" idx="1"/>
          </p:nvPr>
        </p:nvSpPr>
        <p:spPr>
          <a:xfrm>
            <a:off x="310717" y="2813792"/>
            <a:ext cx="5446548" cy="1752600"/>
          </a:xfrm>
        </p:spPr>
        <p:txBody>
          <a:bodyPr>
            <a:normAutofit fontScale="70000" lnSpcReduction="20000"/>
          </a:bodyPr>
          <a:lstStyle/>
          <a:p>
            <a:endParaRPr lang="en-GB" sz="3200" dirty="0"/>
          </a:p>
          <a:p>
            <a:r>
              <a:rPr lang="en-GB" sz="3200" dirty="0"/>
              <a:t>Xun ZHANG</a:t>
            </a:r>
          </a:p>
          <a:p>
            <a:r>
              <a:rPr lang="en-GB" sz="3200" dirty="0" err="1"/>
              <a:t>Officeroom</a:t>
            </a:r>
            <a:r>
              <a:rPr lang="en-GB" sz="3200" dirty="0"/>
              <a:t>: L209</a:t>
            </a:r>
          </a:p>
          <a:p>
            <a:r>
              <a:rPr lang="en-GB" sz="3200" dirty="0"/>
              <a:t>Email: </a:t>
            </a:r>
            <a:r>
              <a:rPr lang="en-GB" sz="3200" dirty="0" err="1"/>
              <a:t>xun.zhang@isep.fr</a:t>
            </a:r>
            <a:endParaRPr lang="en-GB" sz="3200" dirty="0"/>
          </a:p>
          <a:p>
            <a:endParaRPr lang="en-GB" dirty="0"/>
          </a:p>
        </p:txBody>
      </p:sp>
    </p:spTree>
    <p:extLst>
      <p:ext uri="{BB962C8B-B14F-4D97-AF65-F5344CB8AC3E}">
        <p14:creationId xmlns:p14="http://schemas.microsoft.com/office/powerpoint/2010/main" val="203284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6DF28-216F-92E2-11B2-651F73B85950}"/>
              </a:ext>
            </a:extLst>
          </p:cNvPr>
          <p:cNvSpPr>
            <a:spLocks noGrp="1"/>
          </p:cNvSpPr>
          <p:nvPr>
            <p:ph type="title"/>
          </p:nvPr>
        </p:nvSpPr>
        <p:spPr/>
        <p:txBody>
          <a:bodyPr/>
          <a:lstStyle/>
          <a:p>
            <a:r>
              <a:rPr lang="en-US" dirty="0"/>
              <a:t>Definition</a:t>
            </a:r>
          </a:p>
        </p:txBody>
      </p:sp>
      <p:sp>
        <p:nvSpPr>
          <p:cNvPr id="3" name="Content Placeholder 2">
            <a:extLst>
              <a:ext uri="{FF2B5EF4-FFF2-40B4-BE49-F238E27FC236}">
                <a16:creationId xmlns:a16="http://schemas.microsoft.com/office/drawing/2014/main" id="{4970B6AD-C66D-9370-7587-C296104FB7C5}"/>
              </a:ext>
            </a:extLst>
          </p:cNvPr>
          <p:cNvSpPr>
            <a:spLocks noGrp="1"/>
          </p:cNvSpPr>
          <p:nvPr>
            <p:ph idx="1"/>
          </p:nvPr>
        </p:nvSpPr>
        <p:spPr/>
        <p:txBody>
          <a:bodyPr>
            <a:normAutofit/>
          </a:bodyPr>
          <a:lstStyle/>
          <a:p>
            <a:pPr marL="285750" indent="-285750">
              <a:buFont typeface="Wingdings" pitchFamily="2" charset="2"/>
              <a:buChar char="Ø"/>
            </a:pPr>
            <a:r>
              <a:rPr lang="en-GB" sz="2600" dirty="0">
                <a:effectLst/>
                <a:latin typeface="TeXGyreAdventor"/>
              </a:rPr>
              <a:t>All kind of Objects and entities become “smart”</a:t>
            </a:r>
          </a:p>
          <a:p>
            <a:pPr marL="420291" lvl="1" indent="-285750">
              <a:buFont typeface="Wingdings" pitchFamily="2" charset="2"/>
              <a:buChar char="Ø"/>
            </a:pPr>
            <a:r>
              <a:rPr lang="en-GB" sz="2600" dirty="0">
                <a:effectLst/>
                <a:latin typeface="TeXGyreAdventor"/>
              </a:rPr>
              <a:t>smart : intelligent &amp; connected</a:t>
            </a:r>
          </a:p>
          <a:p>
            <a:pPr marL="622697" lvl="2" indent="-285750">
              <a:buFont typeface="Arial" panose="020B0604020202020204" pitchFamily="34" charset="0"/>
              <a:buChar char="•"/>
            </a:pPr>
            <a:r>
              <a:rPr lang="en-GB" sz="2600" dirty="0">
                <a:effectLst/>
                <a:latin typeface="TeXGyreAdventor"/>
              </a:rPr>
              <a:t> locally, </a:t>
            </a:r>
          </a:p>
          <a:p>
            <a:pPr marL="622697" lvl="2" indent="-285750">
              <a:buFont typeface="Arial" panose="020B0604020202020204" pitchFamily="34" charset="0"/>
              <a:buChar char="•"/>
            </a:pPr>
            <a:r>
              <a:rPr lang="en-GB" sz="2600" dirty="0">
                <a:effectLst/>
                <a:latin typeface="TeXGyreAdventor"/>
              </a:rPr>
              <a:t>internet </a:t>
            </a:r>
            <a:endParaRPr lang="en-GB" sz="2600" dirty="0"/>
          </a:p>
          <a:p>
            <a:pPr marL="420291" lvl="1" indent="-285750">
              <a:buFont typeface="Wingdings" pitchFamily="2" charset="2"/>
              <a:buChar char="Ø"/>
            </a:pPr>
            <a:r>
              <a:rPr lang="en-GB" sz="2600" b="1" dirty="0">
                <a:effectLst/>
                <a:latin typeface="TeXGyreAdventor"/>
              </a:rPr>
              <a:t>awareness </a:t>
            </a:r>
            <a:r>
              <a:rPr lang="en-GB" sz="2600" dirty="0">
                <a:effectLst/>
                <a:latin typeface="TeXGyreAdventor"/>
              </a:rPr>
              <a:t>(context awareness, situation awareness) Cities, Cars, streets, scales, phones, water,... </a:t>
            </a:r>
            <a:endParaRPr lang="en-GB" sz="2600" dirty="0"/>
          </a:p>
          <a:p>
            <a:pPr marL="285750" indent="-285750">
              <a:buFont typeface="Wingdings" pitchFamily="2" charset="2"/>
              <a:buChar char="Ø"/>
            </a:pPr>
            <a:r>
              <a:rPr lang="en-GB" sz="2600" dirty="0">
                <a:effectLst/>
                <a:latin typeface="TeXGyreAdventor"/>
              </a:rPr>
              <a:t> Interfaces to real world by local connection : </a:t>
            </a:r>
            <a:r>
              <a:rPr lang="en-GB" sz="2600" b="1" dirty="0">
                <a:effectLst/>
                <a:latin typeface="TeXGyreAdventor"/>
              </a:rPr>
              <a:t>sensors and actuators </a:t>
            </a:r>
            <a:endParaRPr lang="en-GB" sz="2600" b="1" dirty="0">
              <a:latin typeface="TeXGyreAdventor"/>
            </a:endParaRPr>
          </a:p>
          <a:p>
            <a:pPr marL="285750" indent="-285750">
              <a:buFont typeface="Wingdings" pitchFamily="2" charset="2"/>
              <a:buChar char="Ø"/>
            </a:pPr>
            <a:r>
              <a:rPr lang="en-GB" sz="2600" dirty="0">
                <a:effectLst/>
                <a:latin typeface="TeXGyreAdventor"/>
              </a:rPr>
              <a:t>Connection to internet: cable, RF (</a:t>
            </a:r>
            <a:r>
              <a:rPr lang="en-GB" sz="2600" dirty="0" err="1">
                <a:effectLst/>
                <a:latin typeface="TeXGyreAdventor"/>
              </a:rPr>
              <a:t>WiFi</a:t>
            </a:r>
            <a:r>
              <a:rPr lang="en-GB" sz="2600" dirty="0">
                <a:effectLst/>
                <a:latin typeface="TeXGyreAdventor"/>
              </a:rPr>
              <a:t>, NFC, sensor networks), </a:t>
            </a:r>
            <a:r>
              <a:rPr lang="en-GB" sz="2600" dirty="0"/>
              <a:t> </a:t>
            </a:r>
            <a:r>
              <a:rPr lang="en-GB" sz="2600" dirty="0">
                <a:effectLst/>
                <a:latin typeface="TeXGyreAdventor"/>
              </a:rPr>
              <a:t>cloud, WASN : wireless autonomous sensor networks </a:t>
            </a:r>
            <a:endParaRPr lang="en-GB" sz="2600" dirty="0">
              <a:effectLst/>
            </a:endParaRPr>
          </a:p>
          <a:p>
            <a:endParaRPr lang="en-US" sz="2600" dirty="0"/>
          </a:p>
        </p:txBody>
      </p:sp>
    </p:spTree>
    <p:extLst>
      <p:ext uri="{BB962C8B-B14F-4D97-AF65-F5344CB8AC3E}">
        <p14:creationId xmlns:p14="http://schemas.microsoft.com/office/powerpoint/2010/main" val="14935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32D003EE-D1C5-EE16-9D76-E925AC55AC87}"/>
              </a:ext>
            </a:extLst>
          </p:cNvPr>
          <p:cNvSpPr>
            <a:spLocks noGrp="1"/>
          </p:cNvSpPr>
          <p:nvPr>
            <p:ph type="title"/>
          </p:nvPr>
        </p:nvSpPr>
        <p:spPr>
          <a:xfrm>
            <a:off x="287791" y="269776"/>
            <a:ext cx="11088797" cy="1143000"/>
          </a:xfrm>
        </p:spPr>
        <p:txBody>
          <a:bodyPr>
            <a:normAutofit/>
          </a:bodyPr>
          <a:lstStyle/>
          <a:p>
            <a:r>
              <a:rPr lang="en-US" sz="2800"/>
              <a:t>Selected IoT connection growth highlights in 2021</a:t>
            </a:r>
            <a:endParaRPr lang="en-US" sz="2800" dirty="0"/>
          </a:p>
        </p:txBody>
      </p:sp>
      <p:pic>
        <p:nvPicPr>
          <p:cNvPr id="5" name="Picture 4" descr="Diagram&#10;&#10;Description automatically generated">
            <a:extLst>
              <a:ext uri="{FF2B5EF4-FFF2-40B4-BE49-F238E27FC236}">
                <a16:creationId xmlns:a16="http://schemas.microsoft.com/office/drawing/2014/main" id="{4956DDB1-EE7E-95D9-9CED-1E9978BFCE26}"/>
              </a:ext>
            </a:extLst>
          </p:cNvPr>
          <p:cNvPicPr>
            <a:picLocks noChangeAspect="1"/>
          </p:cNvPicPr>
          <p:nvPr/>
        </p:nvPicPr>
        <p:blipFill>
          <a:blip r:embed="rId2"/>
          <a:stretch>
            <a:fillRect/>
          </a:stretch>
        </p:blipFill>
        <p:spPr>
          <a:xfrm>
            <a:off x="2778655" y="1861704"/>
            <a:ext cx="5280581" cy="3134591"/>
          </a:xfrm>
          <a:prstGeom prst="rect">
            <a:avLst/>
          </a:prstGeom>
        </p:spPr>
      </p:pic>
      <p:sp>
        <p:nvSpPr>
          <p:cNvPr id="7" name="TextBox 6">
            <a:extLst>
              <a:ext uri="{FF2B5EF4-FFF2-40B4-BE49-F238E27FC236}">
                <a16:creationId xmlns:a16="http://schemas.microsoft.com/office/drawing/2014/main" id="{06637497-FDFC-2BB4-F0EB-1A9A731CBFFD}"/>
              </a:ext>
            </a:extLst>
          </p:cNvPr>
          <p:cNvSpPr txBox="1"/>
          <p:nvPr/>
        </p:nvSpPr>
        <p:spPr>
          <a:xfrm>
            <a:off x="3315287" y="4996295"/>
            <a:ext cx="6098058" cy="369332"/>
          </a:xfrm>
          <a:prstGeom prst="rect">
            <a:avLst/>
          </a:prstGeom>
          <a:noFill/>
        </p:spPr>
        <p:txBody>
          <a:bodyPr wrap="square">
            <a:spAutoFit/>
          </a:bodyPr>
          <a:lstStyle/>
          <a:p>
            <a:r>
              <a:rPr lang="en-GB" sz="1800" i="1" dirty="0">
                <a:effectLst/>
                <a:latin typeface="Arial" panose="020B0604020202020204" pitchFamily="34" charset="0"/>
              </a:rPr>
              <a:t>Source: electronic design, 2015 </a:t>
            </a:r>
            <a:endParaRPr lang="en-GB" dirty="0">
              <a:effectLst/>
            </a:endParaRPr>
          </a:p>
        </p:txBody>
      </p:sp>
      <p:pic>
        <p:nvPicPr>
          <p:cNvPr id="1026" name="Picture 2" descr="Global IoT Market Forecast - in billion connected iot devices">
            <a:extLst>
              <a:ext uri="{FF2B5EF4-FFF2-40B4-BE49-F238E27FC236}">
                <a16:creationId xmlns:a16="http://schemas.microsoft.com/office/drawing/2014/main" id="{E42BE469-6F17-6616-C0FC-C4BD0FCB364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6287" y="1581761"/>
            <a:ext cx="7524915" cy="3950585"/>
          </a:xfrm>
          <a:prstGeom prst="rect">
            <a:avLst/>
          </a:prstGeom>
          <a:solidFill>
            <a:srgbClr val="FFFFFF"/>
          </a:solidFill>
        </p:spPr>
      </p:pic>
      <p:sp>
        <p:nvSpPr>
          <p:cNvPr id="9" name="TextBox 8">
            <a:extLst>
              <a:ext uri="{FF2B5EF4-FFF2-40B4-BE49-F238E27FC236}">
                <a16:creationId xmlns:a16="http://schemas.microsoft.com/office/drawing/2014/main" id="{F605510A-5B06-B360-6399-54BDAEF9A821}"/>
              </a:ext>
            </a:extLst>
          </p:cNvPr>
          <p:cNvSpPr txBox="1"/>
          <p:nvPr/>
        </p:nvSpPr>
        <p:spPr>
          <a:xfrm>
            <a:off x="2104324" y="5491375"/>
            <a:ext cx="6098058" cy="369332"/>
          </a:xfrm>
          <a:prstGeom prst="rect">
            <a:avLst/>
          </a:prstGeom>
          <a:noFill/>
        </p:spPr>
        <p:txBody>
          <a:bodyPr wrap="square">
            <a:spAutoFit/>
          </a:bodyPr>
          <a:lstStyle/>
          <a:p>
            <a:r>
              <a:rPr lang="en-GB" sz="1800" i="1" dirty="0">
                <a:effectLst/>
                <a:latin typeface="Arial" panose="020B0604020202020204" pitchFamily="34" charset="0"/>
              </a:rPr>
              <a:t>Source: IoT analytics, 2022</a:t>
            </a:r>
            <a:endParaRPr lang="en-GB" dirty="0">
              <a:effectLst/>
            </a:endParaRPr>
          </a:p>
        </p:txBody>
      </p:sp>
      <p:sp>
        <p:nvSpPr>
          <p:cNvPr id="10" name="TextBox 9">
            <a:extLst>
              <a:ext uri="{FF2B5EF4-FFF2-40B4-BE49-F238E27FC236}">
                <a16:creationId xmlns:a16="http://schemas.microsoft.com/office/drawing/2014/main" id="{B251C704-9B90-0CE0-C0BC-7BC569D42D33}"/>
              </a:ext>
            </a:extLst>
          </p:cNvPr>
          <p:cNvSpPr txBox="1"/>
          <p:nvPr/>
        </p:nvSpPr>
        <p:spPr>
          <a:xfrm>
            <a:off x="7971202" y="2259721"/>
            <a:ext cx="3848035" cy="2862322"/>
          </a:xfrm>
          <a:prstGeom prst="rect">
            <a:avLst/>
          </a:prstGeom>
          <a:noFill/>
        </p:spPr>
        <p:txBody>
          <a:bodyPr wrap="square" rtlCol="0">
            <a:spAutoFit/>
          </a:bodyPr>
          <a:lstStyle/>
          <a:p>
            <a:pPr marL="342900" indent="-342900">
              <a:buAutoNum type="arabicPeriod"/>
            </a:pPr>
            <a:r>
              <a:rPr lang="en-US" dirty="0"/>
              <a:t>LPWA networks expanded, especially those using NB-IoT technology. (in areas of water and gas metering.</a:t>
            </a:r>
          </a:p>
          <a:p>
            <a:pPr marL="342900" indent="-342900">
              <a:buAutoNum type="arabicPeriod"/>
            </a:pPr>
            <a:r>
              <a:rPr lang="en-US" dirty="0"/>
              <a:t>Users are moving away from legacy 2G/3G toward 4G/5G IoT.</a:t>
            </a:r>
          </a:p>
          <a:p>
            <a:pPr marL="342900" indent="-342900">
              <a:buAutoNum type="arabicPeriod"/>
            </a:pPr>
            <a:r>
              <a:rPr lang="en-US" dirty="0"/>
              <a:t>The chip shortage continued to slow the market recovery</a:t>
            </a:r>
          </a:p>
          <a:p>
            <a:pPr marL="342900" indent="-342900">
              <a:buAutoNum type="arabicPeriod"/>
            </a:pPr>
            <a:r>
              <a:rPr lang="en-US" dirty="0"/>
              <a:t>COVID-19 continued to impact products and supply chains.</a:t>
            </a:r>
          </a:p>
        </p:txBody>
      </p:sp>
    </p:spTree>
    <p:extLst>
      <p:ext uri="{BB962C8B-B14F-4D97-AF65-F5344CB8AC3E}">
        <p14:creationId xmlns:p14="http://schemas.microsoft.com/office/powerpoint/2010/main" val="240033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Title 1">
            <a:extLst>
              <a:ext uri="{FF2B5EF4-FFF2-40B4-BE49-F238E27FC236}">
                <a16:creationId xmlns:a16="http://schemas.microsoft.com/office/drawing/2014/main" id="{0495FA72-2C70-BE94-BCC8-366A6893C85F}"/>
              </a:ext>
            </a:extLst>
          </p:cNvPr>
          <p:cNvSpPr>
            <a:spLocks noGrp="1"/>
          </p:cNvSpPr>
          <p:nvPr>
            <p:ph type="title"/>
          </p:nvPr>
        </p:nvSpPr>
        <p:spPr>
          <a:xfrm>
            <a:off x="287791" y="269776"/>
            <a:ext cx="11088797" cy="1143000"/>
          </a:xfrm>
        </p:spPr>
        <p:txBody>
          <a:bodyPr/>
          <a:lstStyle/>
          <a:p>
            <a:r>
              <a:rPr lang="en-US" dirty="0"/>
              <a:t>Internet of Thing today and future</a:t>
            </a:r>
          </a:p>
        </p:txBody>
      </p:sp>
      <p:pic>
        <p:nvPicPr>
          <p:cNvPr id="5" name="Content Placeholder 4" descr="Timeline&#10;&#10;Description automatically generated">
            <a:extLst>
              <a:ext uri="{FF2B5EF4-FFF2-40B4-BE49-F238E27FC236}">
                <a16:creationId xmlns:a16="http://schemas.microsoft.com/office/drawing/2014/main" id="{4C241AF7-AB0C-CA01-B60D-685FC30DB70A}"/>
              </a:ext>
            </a:extLst>
          </p:cNvPr>
          <p:cNvPicPr>
            <a:picLocks noGrp="1" noChangeAspect="1"/>
          </p:cNvPicPr>
          <p:nvPr>
            <p:ph sz="half" idx="1"/>
          </p:nvPr>
        </p:nvPicPr>
        <p:blipFill>
          <a:blip r:embed="rId2"/>
          <a:stretch>
            <a:fillRect/>
          </a:stretch>
        </p:blipFill>
        <p:spPr>
          <a:xfrm>
            <a:off x="287789" y="2198238"/>
            <a:ext cx="5384800" cy="3675125"/>
          </a:xfrm>
          <a:noFill/>
        </p:spPr>
      </p:pic>
      <p:pic>
        <p:nvPicPr>
          <p:cNvPr id="2050" name="Picture 2" descr="gartner metaverse hype cycle emerging tech">
            <a:extLst>
              <a:ext uri="{FF2B5EF4-FFF2-40B4-BE49-F238E27FC236}">
                <a16:creationId xmlns:a16="http://schemas.microsoft.com/office/drawing/2014/main" id="{A186FCA5-FE57-70FD-F9DC-49130B0E195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58445" y="2198238"/>
            <a:ext cx="5530334" cy="3580891"/>
          </a:xfrm>
          <a:prstGeom prst="rect">
            <a:avLst/>
          </a:prstGeom>
          <a:solidFill>
            <a:srgbClr val="FFFFFF"/>
          </a:solidFill>
        </p:spPr>
      </p:pic>
    </p:spTree>
    <p:extLst>
      <p:ext uri="{BB962C8B-B14F-4D97-AF65-F5344CB8AC3E}">
        <p14:creationId xmlns:p14="http://schemas.microsoft.com/office/powerpoint/2010/main" val="51839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E28EFD0-75FF-248E-74C6-7698D5CFE3F8}"/>
              </a:ext>
            </a:extLst>
          </p:cNvPr>
          <p:cNvSpPr>
            <a:spLocks noGrp="1"/>
          </p:cNvSpPr>
          <p:nvPr>
            <p:ph type="title"/>
          </p:nvPr>
        </p:nvSpPr>
        <p:spPr>
          <a:xfrm>
            <a:off x="287791" y="269776"/>
            <a:ext cx="11088797" cy="1143000"/>
          </a:xfrm>
        </p:spPr>
        <p:txBody>
          <a:bodyPr/>
          <a:lstStyle/>
          <a:p>
            <a:r>
              <a:rPr lang="en-US" dirty="0"/>
              <a:t>Element of Smart, Connected products</a:t>
            </a:r>
          </a:p>
        </p:txBody>
      </p:sp>
      <p:pic>
        <p:nvPicPr>
          <p:cNvPr id="9" name="Picture 8" descr="A person using a computer&#10;&#10;Description automatically generated with medium confidence">
            <a:extLst>
              <a:ext uri="{FF2B5EF4-FFF2-40B4-BE49-F238E27FC236}">
                <a16:creationId xmlns:a16="http://schemas.microsoft.com/office/drawing/2014/main" id="{19F7A6B3-02AD-729B-8DA1-CF04A86738B4}"/>
              </a:ext>
            </a:extLst>
          </p:cNvPr>
          <p:cNvPicPr>
            <a:picLocks noChangeAspect="1"/>
          </p:cNvPicPr>
          <p:nvPr/>
        </p:nvPicPr>
        <p:blipFill>
          <a:blip r:embed="rId2"/>
          <a:stretch>
            <a:fillRect/>
          </a:stretch>
        </p:blipFill>
        <p:spPr>
          <a:xfrm>
            <a:off x="259077" y="1224176"/>
            <a:ext cx="4752093" cy="2649291"/>
          </a:xfrm>
          <a:prstGeom prst="rect">
            <a:avLst/>
          </a:prstGeom>
          <a:noFill/>
        </p:spPr>
      </p:pic>
      <p:pic>
        <p:nvPicPr>
          <p:cNvPr id="12" name="Picture 11" descr="A picture containing text, electronics, screenshot&#10;&#10;Description automatically generated">
            <a:extLst>
              <a:ext uri="{FF2B5EF4-FFF2-40B4-BE49-F238E27FC236}">
                <a16:creationId xmlns:a16="http://schemas.microsoft.com/office/drawing/2014/main" id="{8DA36D5A-5536-7F4E-758E-C62DB075E0E2}"/>
              </a:ext>
            </a:extLst>
          </p:cNvPr>
          <p:cNvPicPr>
            <a:picLocks noChangeAspect="1"/>
          </p:cNvPicPr>
          <p:nvPr/>
        </p:nvPicPr>
        <p:blipFill>
          <a:blip r:embed="rId3"/>
          <a:stretch>
            <a:fillRect/>
          </a:stretch>
        </p:blipFill>
        <p:spPr>
          <a:xfrm>
            <a:off x="5669280" y="1147278"/>
            <a:ext cx="1458511" cy="2726189"/>
          </a:xfrm>
          <a:prstGeom prst="rect">
            <a:avLst/>
          </a:prstGeom>
          <a:noFill/>
        </p:spPr>
      </p:pic>
      <p:pic>
        <p:nvPicPr>
          <p:cNvPr id="7" name="Picture 6" descr="Diagram, schematic&#10;&#10;Description automatically generated">
            <a:extLst>
              <a:ext uri="{FF2B5EF4-FFF2-40B4-BE49-F238E27FC236}">
                <a16:creationId xmlns:a16="http://schemas.microsoft.com/office/drawing/2014/main" id="{7C370DFE-E868-319F-72C3-7A1F497A3665}"/>
              </a:ext>
            </a:extLst>
          </p:cNvPr>
          <p:cNvPicPr>
            <a:picLocks noChangeAspect="1"/>
          </p:cNvPicPr>
          <p:nvPr/>
        </p:nvPicPr>
        <p:blipFill>
          <a:blip r:embed="rId4"/>
          <a:stretch>
            <a:fillRect/>
          </a:stretch>
        </p:blipFill>
        <p:spPr>
          <a:xfrm>
            <a:off x="7829564" y="393030"/>
            <a:ext cx="3700135" cy="3607630"/>
          </a:xfrm>
          <a:prstGeom prst="rect">
            <a:avLst/>
          </a:prstGeom>
          <a:noFill/>
        </p:spPr>
      </p:pic>
      <p:sp>
        <p:nvSpPr>
          <p:cNvPr id="14" name="TextBox 13">
            <a:extLst>
              <a:ext uri="{FF2B5EF4-FFF2-40B4-BE49-F238E27FC236}">
                <a16:creationId xmlns:a16="http://schemas.microsoft.com/office/drawing/2014/main" id="{DF4C0C6B-B743-99F0-694E-933C5418F349}"/>
              </a:ext>
            </a:extLst>
          </p:cNvPr>
          <p:cNvSpPr txBox="1"/>
          <p:nvPr/>
        </p:nvSpPr>
        <p:spPr>
          <a:xfrm>
            <a:off x="5401229" y="3873467"/>
            <a:ext cx="2231560" cy="954107"/>
          </a:xfrm>
          <a:prstGeom prst="rect">
            <a:avLst/>
          </a:prstGeom>
          <a:noFill/>
        </p:spPr>
        <p:txBody>
          <a:bodyPr wrap="square">
            <a:spAutoFit/>
          </a:bodyPr>
          <a:lstStyle/>
          <a:p>
            <a:pPr algn="ctr"/>
            <a:r>
              <a:rPr lang="en-GB" sz="1400" i="1" dirty="0">
                <a:effectLst/>
                <a:latin typeface="MinionPro"/>
              </a:rPr>
              <a:t>The </a:t>
            </a:r>
            <a:r>
              <a:rPr lang="en-GB" sz="1400" i="1" dirty="0" err="1">
                <a:effectLst/>
                <a:latin typeface="MinionPro"/>
              </a:rPr>
              <a:t>Mimo</a:t>
            </a:r>
            <a:r>
              <a:rPr lang="en-GB" sz="1400" i="1" dirty="0">
                <a:effectLst/>
                <a:latin typeface="MinionPro"/>
              </a:rPr>
              <a:t> mobile monitoring application (Photo courtesy Rest Devices, Inc.) </a:t>
            </a:r>
            <a:endParaRPr lang="en-GB" sz="1400" dirty="0"/>
          </a:p>
        </p:txBody>
      </p:sp>
      <p:sp>
        <p:nvSpPr>
          <p:cNvPr id="17" name="TextBox 16">
            <a:extLst>
              <a:ext uri="{FF2B5EF4-FFF2-40B4-BE49-F238E27FC236}">
                <a16:creationId xmlns:a16="http://schemas.microsoft.com/office/drawing/2014/main" id="{57810678-77F0-BA93-26A4-62CB290CC62A}"/>
              </a:ext>
            </a:extLst>
          </p:cNvPr>
          <p:cNvSpPr txBox="1"/>
          <p:nvPr/>
        </p:nvSpPr>
        <p:spPr>
          <a:xfrm>
            <a:off x="206388" y="4027354"/>
            <a:ext cx="4804782" cy="523220"/>
          </a:xfrm>
          <a:prstGeom prst="rect">
            <a:avLst/>
          </a:prstGeom>
          <a:noFill/>
        </p:spPr>
        <p:txBody>
          <a:bodyPr wrap="square">
            <a:spAutoFit/>
          </a:bodyPr>
          <a:lstStyle/>
          <a:p>
            <a:r>
              <a:rPr lang="en-GB" sz="1400" i="1" dirty="0">
                <a:effectLst/>
                <a:latin typeface="MinionPro"/>
              </a:rPr>
              <a:t>Monitoring John Deere’s connected tractor in the field (Illustration courtesy Deere &amp; Co.) </a:t>
            </a:r>
            <a:endParaRPr lang="en-GB" sz="1400" dirty="0"/>
          </a:p>
        </p:txBody>
      </p:sp>
      <p:sp>
        <p:nvSpPr>
          <p:cNvPr id="19" name="TextBox 18">
            <a:extLst>
              <a:ext uri="{FF2B5EF4-FFF2-40B4-BE49-F238E27FC236}">
                <a16:creationId xmlns:a16="http://schemas.microsoft.com/office/drawing/2014/main" id="{58428AB2-CE3C-059E-203E-05D48B9322FD}"/>
              </a:ext>
            </a:extLst>
          </p:cNvPr>
          <p:cNvSpPr txBox="1"/>
          <p:nvPr/>
        </p:nvSpPr>
        <p:spPr>
          <a:xfrm>
            <a:off x="7829564" y="3938014"/>
            <a:ext cx="3590687" cy="523220"/>
          </a:xfrm>
          <a:prstGeom prst="rect">
            <a:avLst/>
          </a:prstGeom>
          <a:noFill/>
        </p:spPr>
        <p:txBody>
          <a:bodyPr wrap="square">
            <a:spAutoFit/>
          </a:bodyPr>
          <a:lstStyle/>
          <a:p>
            <a:pPr algn="ctr"/>
            <a:r>
              <a:rPr lang="en-GB" sz="1400" i="1" dirty="0">
                <a:effectLst/>
                <a:latin typeface="MinionPro"/>
              </a:rPr>
              <a:t>The </a:t>
            </a:r>
            <a:r>
              <a:rPr lang="en-GB" sz="1400" i="1" dirty="0" err="1">
                <a:effectLst/>
                <a:latin typeface="MinionPro"/>
              </a:rPr>
              <a:t>Mimo</a:t>
            </a:r>
            <a:r>
              <a:rPr lang="en-GB" sz="1400" i="1" dirty="0">
                <a:effectLst/>
                <a:latin typeface="MinionPro"/>
              </a:rPr>
              <a:t> IoT ecosystem (Illustration courtesy Rest Devices, Inc.) </a:t>
            </a:r>
            <a:endParaRPr lang="en-GB" sz="1400" dirty="0"/>
          </a:p>
        </p:txBody>
      </p:sp>
      <p:sp>
        <p:nvSpPr>
          <p:cNvPr id="22" name="TextBox 21">
            <a:extLst>
              <a:ext uri="{FF2B5EF4-FFF2-40B4-BE49-F238E27FC236}">
                <a16:creationId xmlns:a16="http://schemas.microsoft.com/office/drawing/2014/main" id="{808BE3E2-D4F4-DC84-2E7F-B545AE7A98F6}"/>
              </a:ext>
            </a:extLst>
          </p:cNvPr>
          <p:cNvSpPr txBox="1"/>
          <p:nvPr/>
        </p:nvSpPr>
        <p:spPr>
          <a:xfrm>
            <a:off x="3812193" y="4895114"/>
            <a:ext cx="4876656" cy="1631216"/>
          </a:xfrm>
          <a:prstGeom prst="rect">
            <a:avLst/>
          </a:prstGeom>
          <a:noFill/>
        </p:spPr>
        <p:txBody>
          <a:bodyPr wrap="none" rtlCol="0">
            <a:spAutoFit/>
          </a:bodyPr>
          <a:lstStyle/>
          <a:p>
            <a:pPr marL="285750" indent="-285750">
              <a:buFont typeface="Wingdings" pitchFamily="2" charset="2"/>
              <a:buChar char="Ø"/>
            </a:pPr>
            <a:r>
              <a:rPr lang="en-US" sz="2000" dirty="0"/>
              <a:t>Solution creator</a:t>
            </a:r>
          </a:p>
          <a:p>
            <a:pPr marL="285750" indent="-285750">
              <a:buFont typeface="Wingdings" pitchFamily="2" charset="2"/>
              <a:buChar char="Ø"/>
            </a:pPr>
            <a:r>
              <a:rPr lang="en-US" sz="2000" dirty="0"/>
              <a:t>Audience</a:t>
            </a:r>
          </a:p>
          <a:p>
            <a:pPr marL="285750" indent="-285750">
              <a:buFont typeface="Wingdings" pitchFamily="2" charset="2"/>
              <a:buChar char="Ø"/>
            </a:pPr>
            <a:r>
              <a:rPr lang="en-US" sz="2000" dirty="0"/>
              <a:t>Position in the product/service lifecycle</a:t>
            </a:r>
          </a:p>
          <a:p>
            <a:pPr marL="285750" indent="-285750">
              <a:buFont typeface="Wingdings" pitchFamily="2" charset="2"/>
              <a:buChar char="Ø"/>
            </a:pPr>
            <a:r>
              <a:rPr lang="en-US" sz="2000" dirty="0"/>
              <a:t>Connection</a:t>
            </a:r>
          </a:p>
          <a:p>
            <a:pPr marL="285750" indent="-285750">
              <a:buFont typeface="Wingdings" pitchFamily="2" charset="2"/>
              <a:buChar char="Ø"/>
            </a:pPr>
            <a:r>
              <a:rPr lang="en-US" sz="2000" dirty="0"/>
              <a:t>Integration</a:t>
            </a:r>
          </a:p>
        </p:txBody>
      </p:sp>
      <p:sp>
        <p:nvSpPr>
          <p:cNvPr id="24" name="TextBox 23">
            <a:extLst>
              <a:ext uri="{FF2B5EF4-FFF2-40B4-BE49-F238E27FC236}">
                <a16:creationId xmlns:a16="http://schemas.microsoft.com/office/drawing/2014/main" id="{A20BC8D9-D217-E9E7-2719-0B3CE1659BE9}"/>
              </a:ext>
            </a:extLst>
          </p:cNvPr>
          <p:cNvSpPr txBox="1"/>
          <p:nvPr/>
        </p:nvSpPr>
        <p:spPr>
          <a:xfrm>
            <a:off x="554650" y="5310658"/>
            <a:ext cx="3004628" cy="646331"/>
          </a:xfrm>
          <a:prstGeom prst="rect">
            <a:avLst/>
          </a:prstGeom>
          <a:solidFill>
            <a:srgbClr val="00B0F0"/>
          </a:solidFill>
        </p:spPr>
        <p:txBody>
          <a:bodyPr wrap="square">
            <a:spAutoFit/>
          </a:bodyPr>
          <a:lstStyle/>
          <a:p>
            <a:r>
              <a:rPr lang="en-GB" sz="1800" b="1" dirty="0">
                <a:solidFill>
                  <a:schemeClr val="bg1"/>
                </a:solidFill>
                <a:effectLst/>
                <a:latin typeface="MinionPro"/>
              </a:rPr>
              <a:t>The five key elements of smart, connected products. </a:t>
            </a:r>
            <a:endParaRPr lang="en-GB" b="1" dirty="0">
              <a:solidFill>
                <a:schemeClr val="bg1"/>
              </a:solidFill>
            </a:endParaRPr>
          </a:p>
        </p:txBody>
      </p:sp>
      <p:cxnSp>
        <p:nvCxnSpPr>
          <p:cNvPr id="26" name="Straight Connector 25">
            <a:extLst>
              <a:ext uri="{FF2B5EF4-FFF2-40B4-BE49-F238E27FC236}">
                <a16:creationId xmlns:a16="http://schemas.microsoft.com/office/drawing/2014/main" id="{86E6AAF1-8C44-9B7F-FDE7-2C513A395CD9}"/>
              </a:ext>
            </a:extLst>
          </p:cNvPr>
          <p:cNvCxnSpPr/>
          <p:nvPr/>
        </p:nvCxnSpPr>
        <p:spPr>
          <a:xfrm>
            <a:off x="3685735" y="4895114"/>
            <a:ext cx="0" cy="1631216"/>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48353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46BAA-B1A5-04EB-B215-5B547CE46476}"/>
              </a:ext>
            </a:extLst>
          </p:cNvPr>
          <p:cNvSpPr>
            <a:spLocks noGrp="1"/>
          </p:cNvSpPr>
          <p:nvPr>
            <p:ph type="title"/>
          </p:nvPr>
        </p:nvSpPr>
        <p:spPr>
          <a:xfrm>
            <a:off x="287791" y="336598"/>
            <a:ext cx="11088797" cy="1143000"/>
          </a:xfrm>
        </p:spPr>
        <p:txBody>
          <a:bodyPr>
            <a:normAutofit/>
          </a:bodyPr>
          <a:lstStyle/>
          <a:p>
            <a:r>
              <a:rPr lang="en-US" sz="2800" dirty="0"/>
              <a:t>Reference architecture for Internet of Things</a:t>
            </a:r>
          </a:p>
        </p:txBody>
      </p:sp>
      <p:grpSp>
        <p:nvGrpSpPr>
          <p:cNvPr id="20" name="Group 19">
            <a:extLst>
              <a:ext uri="{FF2B5EF4-FFF2-40B4-BE49-F238E27FC236}">
                <a16:creationId xmlns:a16="http://schemas.microsoft.com/office/drawing/2014/main" id="{D251FF9D-F7C4-E055-9FB8-EBA56852797D}"/>
              </a:ext>
            </a:extLst>
          </p:cNvPr>
          <p:cNvGrpSpPr/>
          <p:nvPr/>
        </p:nvGrpSpPr>
        <p:grpSpPr>
          <a:xfrm>
            <a:off x="126096" y="1280161"/>
            <a:ext cx="6598264" cy="4951756"/>
            <a:chOff x="126096" y="1308225"/>
            <a:chExt cx="8242306" cy="4923691"/>
          </a:xfrm>
        </p:grpSpPr>
        <p:sp>
          <p:nvSpPr>
            <p:cNvPr id="6" name="Rounded Rectangle 5">
              <a:extLst>
                <a:ext uri="{FF2B5EF4-FFF2-40B4-BE49-F238E27FC236}">
                  <a16:creationId xmlns:a16="http://schemas.microsoft.com/office/drawing/2014/main" id="{C141C729-A150-7368-4477-8E94CA4F105D}"/>
                </a:ext>
              </a:extLst>
            </p:cNvPr>
            <p:cNvSpPr/>
            <p:nvPr/>
          </p:nvSpPr>
          <p:spPr>
            <a:xfrm>
              <a:off x="126096" y="1308225"/>
              <a:ext cx="2278966" cy="97067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Portal</a:t>
              </a:r>
            </a:p>
          </p:txBody>
        </p:sp>
        <p:sp>
          <p:nvSpPr>
            <p:cNvPr id="7" name="Rounded Rectangle 6">
              <a:extLst>
                <a:ext uri="{FF2B5EF4-FFF2-40B4-BE49-F238E27FC236}">
                  <a16:creationId xmlns:a16="http://schemas.microsoft.com/office/drawing/2014/main" id="{82B9FE51-56F6-8797-01C3-50D719D8F61E}"/>
                </a:ext>
              </a:extLst>
            </p:cNvPr>
            <p:cNvSpPr/>
            <p:nvPr/>
          </p:nvSpPr>
          <p:spPr>
            <a:xfrm>
              <a:off x="2585598" y="1308225"/>
              <a:ext cx="2278966" cy="97067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Dashboard</a:t>
              </a:r>
            </a:p>
          </p:txBody>
        </p:sp>
        <p:sp>
          <p:nvSpPr>
            <p:cNvPr id="8" name="Rounded Rectangle 7">
              <a:extLst>
                <a:ext uri="{FF2B5EF4-FFF2-40B4-BE49-F238E27FC236}">
                  <a16:creationId xmlns:a16="http://schemas.microsoft.com/office/drawing/2014/main" id="{023A3228-49BC-0962-0D0A-881655D95779}"/>
                </a:ext>
              </a:extLst>
            </p:cNvPr>
            <p:cNvSpPr/>
            <p:nvPr/>
          </p:nvSpPr>
          <p:spPr>
            <a:xfrm>
              <a:off x="5086088" y="1308225"/>
              <a:ext cx="2278966" cy="97067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9" name="Rounded Rectangle 8">
              <a:extLst>
                <a:ext uri="{FF2B5EF4-FFF2-40B4-BE49-F238E27FC236}">
                  <a16:creationId xmlns:a16="http://schemas.microsoft.com/office/drawing/2014/main" id="{990AE0B9-210D-35D3-A7A4-ACF5F79690F6}"/>
                </a:ext>
              </a:extLst>
            </p:cNvPr>
            <p:cNvSpPr/>
            <p:nvPr/>
          </p:nvSpPr>
          <p:spPr>
            <a:xfrm>
              <a:off x="182367" y="2397846"/>
              <a:ext cx="7238958" cy="97067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Processing and Analytics</a:t>
              </a:r>
            </a:p>
          </p:txBody>
        </p:sp>
        <p:sp>
          <p:nvSpPr>
            <p:cNvPr id="10" name="Rounded Rectangle 9">
              <a:extLst>
                <a:ext uri="{FF2B5EF4-FFF2-40B4-BE49-F238E27FC236}">
                  <a16:creationId xmlns:a16="http://schemas.microsoft.com/office/drawing/2014/main" id="{2AE39263-26FB-E33C-E411-BB338E7441FF}"/>
                </a:ext>
              </a:extLst>
            </p:cNvPr>
            <p:cNvSpPr/>
            <p:nvPr/>
          </p:nvSpPr>
          <p:spPr>
            <a:xfrm>
              <a:off x="345276" y="3713384"/>
              <a:ext cx="5373858" cy="795438"/>
            </a:xfrm>
            <a:prstGeom prst="roundRect">
              <a:avLst/>
            </a:prstGeom>
            <a:solidFill>
              <a:schemeClr val="accent6">
                <a:lumMod val="90000"/>
              </a:schemeClr>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Aggregation / Bus Layer</a:t>
              </a:r>
            </a:p>
            <a:p>
              <a:pPr algn="ctr"/>
              <a:r>
                <a:rPr lang="en-US" dirty="0"/>
                <a:t>ESB and Message Broker</a:t>
              </a:r>
            </a:p>
          </p:txBody>
        </p:sp>
        <p:sp>
          <p:nvSpPr>
            <p:cNvPr id="11" name="Rounded Rectangle 10">
              <a:extLst>
                <a:ext uri="{FF2B5EF4-FFF2-40B4-BE49-F238E27FC236}">
                  <a16:creationId xmlns:a16="http://schemas.microsoft.com/office/drawing/2014/main" id="{0F731444-B790-4FF1-64E3-6A4A9EFEF7C7}"/>
                </a:ext>
              </a:extLst>
            </p:cNvPr>
            <p:cNvSpPr/>
            <p:nvPr/>
          </p:nvSpPr>
          <p:spPr>
            <a:xfrm>
              <a:off x="345276" y="4916587"/>
              <a:ext cx="5373858" cy="11904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Devices</a:t>
              </a:r>
            </a:p>
            <a:p>
              <a:pPr algn="ctr"/>
              <a:endParaRPr lang="en-US" dirty="0"/>
            </a:p>
            <a:p>
              <a:pPr algn="ctr"/>
              <a:endParaRPr lang="en-US" dirty="0"/>
            </a:p>
            <a:p>
              <a:pPr algn="ctr"/>
              <a:endParaRPr lang="en-US" dirty="0"/>
            </a:p>
          </p:txBody>
        </p:sp>
        <p:pic>
          <p:nvPicPr>
            <p:cNvPr id="13" name="Picture 12" descr="Icon&#10;&#10;Description automatically generated">
              <a:extLst>
                <a:ext uri="{FF2B5EF4-FFF2-40B4-BE49-F238E27FC236}">
                  <a16:creationId xmlns:a16="http://schemas.microsoft.com/office/drawing/2014/main" id="{2E1ABB83-63BF-5322-584E-D211ACBFFF8E}"/>
                </a:ext>
              </a:extLst>
            </p:cNvPr>
            <p:cNvPicPr>
              <a:picLocks noChangeAspect="1"/>
            </p:cNvPicPr>
            <p:nvPr/>
          </p:nvPicPr>
          <p:blipFill>
            <a:blip r:embed="rId2"/>
            <a:stretch>
              <a:fillRect/>
            </a:stretch>
          </p:blipFill>
          <p:spPr>
            <a:xfrm>
              <a:off x="970765" y="5285919"/>
              <a:ext cx="4190958" cy="738981"/>
            </a:xfrm>
            <a:prstGeom prst="rect">
              <a:avLst/>
            </a:prstGeom>
          </p:spPr>
        </p:pic>
        <p:sp>
          <p:nvSpPr>
            <p:cNvPr id="14" name="TextBox 13">
              <a:extLst>
                <a:ext uri="{FF2B5EF4-FFF2-40B4-BE49-F238E27FC236}">
                  <a16:creationId xmlns:a16="http://schemas.microsoft.com/office/drawing/2014/main" id="{6C088A97-CEA5-DCBC-D0B3-821EA14BE578}"/>
                </a:ext>
              </a:extLst>
            </p:cNvPr>
            <p:cNvSpPr txBox="1"/>
            <p:nvPr/>
          </p:nvSpPr>
          <p:spPr>
            <a:xfrm>
              <a:off x="1422204" y="4601651"/>
              <a:ext cx="3288080" cy="369332"/>
            </a:xfrm>
            <a:prstGeom prst="rect">
              <a:avLst/>
            </a:prstGeom>
            <a:noFill/>
          </p:spPr>
          <p:txBody>
            <a:bodyPr wrap="none" rtlCol="0">
              <a:spAutoFit/>
            </a:bodyPr>
            <a:lstStyle/>
            <a:p>
              <a:r>
                <a:rPr lang="en-US" dirty="0"/>
                <a:t>Communications MQTT/HTTP</a:t>
              </a:r>
            </a:p>
          </p:txBody>
        </p:sp>
        <p:sp>
          <p:nvSpPr>
            <p:cNvPr id="15" name="Rounded Rectangle 14">
              <a:extLst>
                <a:ext uri="{FF2B5EF4-FFF2-40B4-BE49-F238E27FC236}">
                  <a16:creationId xmlns:a16="http://schemas.microsoft.com/office/drawing/2014/main" id="{4CB7C293-1760-8903-8715-7BBAEEFCEF78}"/>
                </a:ext>
              </a:extLst>
            </p:cNvPr>
            <p:cNvSpPr/>
            <p:nvPr/>
          </p:nvSpPr>
          <p:spPr>
            <a:xfrm>
              <a:off x="182367" y="3485272"/>
              <a:ext cx="5767754" cy="2746644"/>
            </a:xfrm>
            <a:prstGeom prst="roundRect">
              <a:avLst>
                <a:gd name="adj" fmla="val 5856"/>
              </a:avLst>
            </a:prstGeom>
            <a:noFill/>
            <a:ln w="38100">
              <a:solidFill>
                <a:schemeClr val="bg1">
                  <a:lumMod val="5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EF2B5E4A-57DF-5B0D-2AF0-5B1DBF7E6613}"/>
                </a:ext>
              </a:extLst>
            </p:cNvPr>
            <p:cNvSpPr/>
            <p:nvPr/>
          </p:nvSpPr>
          <p:spPr>
            <a:xfrm rot="16200000">
              <a:off x="5361642" y="4158161"/>
              <a:ext cx="2746643" cy="126018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Devices Manager</a:t>
              </a:r>
            </a:p>
          </p:txBody>
        </p:sp>
        <p:sp>
          <p:nvSpPr>
            <p:cNvPr id="17" name="Rounded Rectangle 16">
              <a:extLst>
                <a:ext uri="{FF2B5EF4-FFF2-40B4-BE49-F238E27FC236}">
                  <a16:creationId xmlns:a16="http://schemas.microsoft.com/office/drawing/2014/main" id="{75AB6183-01E9-D878-9AAA-0AF3CBFE63AB}"/>
                </a:ext>
              </a:extLst>
            </p:cNvPr>
            <p:cNvSpPr/>
            <p:nvPr/>
          </p:nvSpPr>
          <p:spPr>
            <a:xfrm rot="16200000">
              <a:off x="5539302" y="3332474"/>
              <a:ext cx="4815420" cy="842781"/>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Identity &amp; Access Management</a:t>
              </a:r>
            </a:p>
          </p:txBody>
        </p:sp>
      </p:grpSp>
      <p:sp>
        <p:nvSpPr>
          <p:cNvPr id="19" name="TextBox 18">
            <a:extLst>
              <a:ext uri="{FF2B5EF4-FFF2-40B4-BE49-F238E27FC236}">
                <a16:creationId xmlns:a16="http://schemas.microsoft.com/office/drawing/2014/main" id="{FED097B8-2600-D76D-3C28-294085EFBF3D}"/>
              </a:ext>
            </a:extLst>
          </p:cNvPr>
          <p:cNvSpPr txBox="1"/>
          <p:nvPr/>
        </p:nvSpPr>
        <p:spPr>
          <a:xfrm>
            <a:off x="6783262" y="2267868"/>
            <a:ext cx="5107179"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Client/external communications – </a:t>
            </a:r>
            <a:r>
              <a:rPr lang="en-US" sz="2000" dirty="0">
                <a:solidFill>
                  <a:schemeClr val="accent1">
                    <a:lumMod val="50000"/>
                    <a:lumOff val="50000"/>
                  </a:schemeClr>
                </a:solidFill>
                <a:latin typeface="Times New Roman" panose="02020603050405020304" pitchFamily="18" charset="0"/>
                <a:cs typeface="Times New Roman" panose="02020603050405020304" pitchFamily="18" charset="0"/>
              </a:rPr>
              <a:t>Web/Portal, Dashboard, APIs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Event processing and analytics (including data storage)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Aggregation/bus layer – </a:t>
            </a:r>
          </a:p>
          <a:p>
            <a:r>
              <a:rPr lang="en-US" sz="2000" dirty="0">
                <a:solidFill>
                  <a:schemeClr val="accent1">
                    <a:lumMod val="50000"/>
                    <a:lumOff val="50000"/>
                  </a:schemeClr>
                </a:solidFill>
                <a:latin typeface="Times New Roman" panose="02020603050405020304" pitchFamily="18" charset="0"/>
                <a:cs typeface="Times New Roman" panose="02020603050405020304" pitchFamily="18" charset="0"/>
              </a:rPr>
              <a:t>     ESB and message broker</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Relevant transports </a:t>
            </a:r>
            <a:r>
              <a:rPr lang="en-US" sz="2000" dirty="0">
                <a:solidFill>
                  <a:schemeClr val="accent1">
                    <a:lumMod val="50000"/>
                    <a:lumOff val="50000"/>
                  </a:schemeClr>
                </a:solidFill>
                <a:latin typeface="Times New Roman" panose="02020603050405020304" pitchFamily="18" charset="0"/>
                <a:cs typeface="Times New Roman" panose="02020603050405020304" pitchFamily="18" charset="0"/>
              </a:rPr>
              <a:t>MQTT/HTTP/XMPP/CoAP, etc.</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Devices</a:t>
            </a:r>
          </a:p>
        </p:txBody>
      </p:sp>
      <p:sp>
        <p:nvSpPr>
          <p:cNvPr id="21" name="Folded Corner 20">
            <a:extLst>
              <a:ext uri="{FF2B5EF4-FFF2-40B4-BE49-F238E27FC236}">
                <a16:creationId xmlns:a16="http://schemas.microsoft.com/office/drawing/2014/main" id="{BE8CD8FA-5936-6D35-1A97-22B556202039}"/>
              </a:ext>
            </a:extLst>
          </p:cNvPr>
          <p:cNvSpPr/>
          <p:nvPr/>
        </p:nvSpPr>
        <p:spPr>
          <a:xfrm>
            <a:off x="7526214" y="5280528"/>
            <a:ext cx="3410253" cy="1101727"/>
          </a:xfrm>
          <a:prstGeom prst="foldedCorne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70C0"/>
                </a:solidFill>
              </a:rPr>
              <a:t>This module is focused on “Devices layer”</a:t>
            </a:r>
          </a:p>
        </p:txBody>
      </p:sp>
    </p:spTree>
    <p:extLst>
      <p:ext uri="{BB962C8B-B14F-4D97-AF65-F5344CB8AC3E}">
        <p14:creationId xmlns:p14="http://schemas.microsoft.com/office/powerpoint/2010/main" val="93388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A7C0B5-E556-5659-094B-48DC6704C11C}"/>
              </a:ext>
            </a:extLst>
          </p:cNvPr>
          <p:cNvSpPr>
            <a:spLocks noGrp="1"/>
          </p:cNvSpPr>
          <p:nvPr>
            <p:ph type="title"/>
          </p:nvPr>
        </p:nvSpPr>
        <p:spPr>
          <a:xfrm>
            <a:off x="167083" y="272851"/>
            <a:ext cx="11088797" cy="1143000"/>
          </a:xfrm>
        </p:spPr>
        <p:txBody>
          <a:bodyPr>
            <a:normAutofit/>
          </a:bodyPr>
          <a:lstStyle/>
          <a:p>
            <a:r>
              <a:rPr lang="en-US" sz="2600" dirty="0"/>
              <a:t>The device Layer – the bottom layer of the architecture </a:t>
            </a:r>
          </a:p>
        </p:txBody>
      </p:sp>
      <p:sp>
        <p:nvSpPr>
          <p:cNvPr id="7" name="Content Placeholder 6">
            <a:extLst>
              <a:ext uri="{FF2B5EF4-FFF2-40B4-BE49-F238E27FC236}">
                <a16:creationId xmlns:a16="http://schemas.microsoft.com/office/drawing/2014/main" id="{045FF263-C88F-C471-5E8D-AA89B8657112}"/>
              </a:ext>
            </a:extLst>
          </p:cNvPr>
          <p:cNvSpPr>
            <a:spLocks noGrp="1"/>
          </p:cNvSpPr>
          <p:nvPr>
            <p:ph idx="1"/>
          </p:nvPr>
        </p:nvSpPr>
        <p:spPr>
          <a:xfrm>
            <a:off x="0" y="1027231"/>
            <a:ext cx="11732454" cy="4525963"/>
          </a:xfrm>
        </p:spPr>
        <p:txBody>
          <a:bodyPr>
            <a:noAutofit/>
          </a:bodyPr>
          <a:lstStyle/>
          <a:p>
            <a:r>
              <a:rPr lang="en-US" sz="2400" dirty="0"/>
              <a:t>Must have some communications that either indirectly or directly attaches to the Internet. </a:t>
            </a:r>
          </a:p>
          <a:p>
            <a:r>
              <a:rPr lang="en-US" sz="2400" dirty="0"/>
              <a:t>   Examples of direct connections are: </a:t>
            </a:r>
          </a:p>
          <a:p>
            <a:pPr lvl="2"/>
            <a:r>
              <a:rPr lang="en-US" sz="2100" dirty="0"/>
              <a:t>Arduino with Arduino Ethernet connection</a:t>
            </a:r>
          </a:p>
          <a:p>
            <a:pPr lvl="2"/>
            <a:r>
              <a:rPr lang="en-US" sz="2100" dirty="0"/>
              <a:t>Arduino Yun with a Wi-Fi connection</a:t>
            </a:r>
          </a:p>
          <a:p>
            <a:pPr lvl="2"/>
            <a:r>
              <a:rPr lang="en-US" sz="2100" dirty="0"/>
              <a:t>Raspberry Pi connected via Ethernet or Wi-Fi</a:t>
            </a:r>
          </a:p>
          <a:p>
            <a:pPr lvl="2"/>
            <a:r>
              <a:rPr lang="en-US" sz="2250" dirty="0"/>
              <a:t>Intel Galileo connected via Ethernet or Wi-Fi</a:t>
            </a:r>
            <a:br>
              <a:rPr lang="en-US" sz="2250" dirty="0"/>
            </a:br>
            <a:br>
              <a:rPr lang="en-US" sz="2250" dirty="0"/>
            </a:br>
            <a:r>
              <a:rPr lang="en-US" sz="2550" dirty="0"/>
              <a:t>Examples of indirectly connected device include: </a:t>
            </a:r>
          </a:p>
          <a:p>
            <a:pPr lvl="2"/>
            <a:r>
              <a:rPr lang="en-US" sz="2100" dirty="0"/>
              <a:t>ZigBee devices connected via a ZigBee gateway</a:t>
            </a:r>
          </a:p>
          <a:p>
            <a:pPr lvl="2"/>
            <a:r>
              <a:rPr lang="en-US" sz="2100" dirty="0"/>
              <a:t>Bluetooth or Bluetooth Low Energy devices connecting via a mobile phone</a:t>
            </a:r>
          </a:p>
          <a:p>
            <a:pPr lvl="2"/>
            <a:r>
              <a:rPr lang="en-US" sz="2100" dirty="0"/>
              <a:t>Devices communicating via low power radios to a Raspberry Pi</a:t>
            </a:r>
          </a:p>
        </p:txBody>
      </p:sp>
    </p:spTree>
    <p:extLst>
      <p:ext uri="{BB962C8B-B14F-4D97-AF65-F5344CB8AC3E}">
        <p14:creationId xmlns:p14="http://schemas.microsoft.com/office/powerpoint/2010/main" val="185217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26EF-4A96-6A27-42B9-7C62128134DE}"/>
              </a:ext>
            </a:extLst>
          </p:cNvPr>
          <p:cNvSpPr>
            <a:spLocks noGrp="1"/>
          </p:cNvSpPr>
          <p:nvPr>
            <p:ph type="title"/>
          </p:nvPr>
        </p:nvSpPr>
        <p:spPr/>
        <p:txBody>
          <a:bodyPr/>
          <a:lstStyle/>
          <a:p>
            <a:r>
              <a:rPr lang="en-US" dirty="0"/>
              <a:t>The Edge of the IoT</a:t>
            </a:r>
          </a:p>
        </p:txBody>
      </p:sp>
      <p:sp>
        <p:nvSpPr>
          <p:cNvPr id="6" name="Content Placeholder 5">
            <a:extLst>
              <a:ext uri="{FF2B5EF4-FFF2-40B4-BE49-F238E27FC236}">
                <a16:creationId xmlns:a16="http://schemas.microsoft.com/office/drawing/2014/main" id="{78F1FFA5-A42C-46FF-CEC4-93DF0D5D3853}"/>
              </a:ext>
            </a:extLst>
          </p:cNvPr>
          <p:cNvSpPr>
            <a:spLocks noGrp="1"/>
          </p:cNvSpPr>
          <p:nvPr>
            <p:ph idx="1"/>
          </p:nvPr>
        </p:nvSpPr>
        <p:spPr>
          <a:xfrm>
            <a:off x="287791" y="1166018"/>
            <a:ext cx="10837410" cy="4525963"/>
          </a:xfrm>
        </p:spPr>
        <p:txBody>
          <a:bodyPr/>
          <a:lstStyle/>
          <a:p>
            <a:r>
              <a:rPr lang="en-GB" sz="2400" dirty="0">
                <a:effectLst/>
                <a:latin typeface="MinionPro"/>
              </a:rPr>
              <a:t>The </a:t>
            </a:r>
            <a:r>
              <a:rPr lang="en-GB" sz="2400" b="1" dirty="0">
                <a:solidFill>
                  <a:schemeClr val="tx1"/>
                </a:solidFill>
                <a:effectLst/>
                <a:latin typeface="MinionPro"/>
              </a:rPr>
              <a:t>edge</a:t>
            </a:r>
            <a:r>
              <a:rPr lang="en-GB" sz="2400" dirty="0">
                <a:effectLst/>
                <a:latin typeface="MinionPro"/>
              </a:rPr>
              <a:t> of the</a:t>
            </a:r>
            <a:r>
              <a:rPr lang="en-GB" sz="2400" b="1" dirty="0">
                <a:effectLst/>
                <a:latin typeface="MinionPro"/>
              </a:rPr>
              <a:t> </a:t>
            </a:r>
            <a:r>
              <a:rPr lang="en-GB" sz="2400" b="1" dirty="0">
                <a:solidFill>
                  <a:schemeClr val="tx1"/>
                </a:solidFill>
                <a:effectLst/>
                <a:latin typeface="MinionPro"/>
              </a:rPr>
              <a:t>IoT</a:t>
            </a:r>
            <a:r>
              <a:rPr lang="en-GB" sz="2400" b="1" dirty="0">
                <a:effectLst/>
                <a:latin typeface="MinionPro"/>
              </a:rPr>
              <a:t> </a:t>
            </a:r>
            <a:r>
              <a:rPr lang="en-GB" sz="2400" dirty="0">
                <a:effectLst/>
                <a:latin typeface="MinionPro"/>
              </a:rPr>
              <a:t>is where the action is. It includes a wide array of </a:t>
            </a:r>
            <a:r>
              <a:rPr lang="en-GB" sz="2400" b="1" dirty="0">
                <a:solidFill>
                  <a:schemeClr val="tx1"/>
                </a:solidFill>
                <a:effectLst/>
                <a:latin typeface="MinionPro"/>
              </a:rPr>
              <a:t>sensors</a:t>
            </a:r>
            <a:r>
              <a:rPr lang="en-GB" sz="2400" dirty="0">
                <a:effectLst/>
                <a:latin typeface="MinionPro"/>
              </a:rPr>
              <a:t>, </a:t>
            </a:r>
            <a:r>
              <a:rPr lang="en-GB" sz="2400" b="1" dirty="0">
                <a:solidFill>
                  <a:schemeClr val="tx1"/>
                </a:solidFill>
                <a:effectLst/>
                <a:latin typeface="MinionPro"/>
              </a:rPr>
              <a:t>actuators</a:t>
            </a:r>
            <a:r>
              <a:rPr lang="en-GB" sz="2400" dirty="0">
                <a:effectLst/>
                <a:latin typeface="MinionPro"/>
              </a:rPr>
              <a:t>, and </a:t>
            </a:r>
            <a:r>
              <a:rPr lang="en-GB" sz="2400" b="1" dirty="0">
                <a:solidFill>
                  <a:schemeClr val="tx1"/>
                </a:solidFill>
                <a:effectLst/>
                <a:latin typeface="MinionPro"/>
              </a:rPr>
              <a:t>devices</a:t>
            </a:r>
            <a:r>
              <a:rPr lang="en-GB" sz="2400" dirty="0">
                <a:effectLst/>
                <a:latin typeface="MinionPro"/>
              </a:rPr>
              <a:t>—those system end-points that interact with and communicate real-time data from smart products and services. </a:t>
            </a:r>
            <a:endParaRPr lang="en-GB" sz="2400" dirty="0"/>
          </a:p>
          <a:p>
            <a:endParaRPr lang="en-US" dirty="0"/>
          </a:p>
        </p:txBody>
      </p:sp>
      <p:pic>
        <p:nvPicPr>
          <p:cNvPr id="3074" name="Picture 2" descr="Internet of Things connected devices installed base worldwide from 2015 to 2025">
            <a:extLst>
              <a:ext uri="{FF2B5EF4-FFF2-40B4-BE49-F238E27FC236}">
                <a16:creationId xmlns:a16="http://schemas.microsoft.com/office/drawing/2014/main" id="{D7D4E3F7-8E1B-413E-51DD-376C2239B9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5856" y="2309018"/>
            <a:ext cx="5867400" cy="3801315"/>
          </a:xfrm>
          <a:prstGeom prst="rect">
            <a:avLst/>
          </a:prstGeom>
          <a:noFill/>
          <a:extLst>
            <a:ext uri="{909E8E84-426E-40DD-AFC4-6F175D3DCCD1}">
              <a14:hiddenFill xmlns:a14="http://schemas.microsoft.com/office/drawing/2010/main">
                <a:solidFill>
                  <a:srgbClr val="FFFFFF"/>
                </a:solidFill>
              </a14:hiddenFill>
            </a:ext>
          </a:extLst>
        </p:spPr>
      </p:pic>
      <p:pic>
        <p:nvPicPr>
          <p:cNvPr id="11" name="Video 8">
            <a:extLst>
              <a:ext uri="{FF2B5EF4-FFF2-40B4-BE49-F238E27FC236}">
                <a16:creationId xmlns:a16="http://schemas.microsoft.com/office/drawing/2014/main" id="{DB81869C-989A-C285-F60F-7FA14089BECF}"/>
              </a:ext>
            </a:extLst>
          </p:cNvPr>
          <p:cNvPicPr>
            <a:picLocks noChangeAspect="1"/>
          </p:cNvPicPr>
          <p:nvPr/>
        </p:nvPicPr>
        <p:blipFill rotWithShape="1">
          <a:blip r:embed="rId3"/>
          <a:srcRect t="13781" b="13864"/>
          <a:stretch/>
        </p:blipFill>
        <p:spPr>
          <a:xfrm>
            <a:off x="169165" y="3102486"/>
            <a:ext cx="4979028" cy="2032222"/>
          </a:xfrm>
          <a:prstGeom prst="rect">
            <a:avLst/>
          </a:prstGeom>
          <a:noFill/>
        </p:spPr>
      </p:pic>
    </p:spTree>
    <p:extLst>
      <p:ext uri="{BB962C8B-B14F-4D97-AF65-F5344CB8AC3E}">
        <p14:creationId xmlns:p14="http://schemas.microsoft.com/office/powerpoint/2010/main" val="276637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AF46F6-8BC6-9F5D-C340-29EE3CC6E3CF}"/>
              </a:ext>
            </a:extLst>
          </p:cNvPr>
          <p:cNvSpPr>
            <a:spLocks noGrp="1"/>
          </p:cNvSpPr>
          <p:nvPr>
            <p:ph type="title"/>
          </p:nvPr>
        </p:nvSpPr>
        <p:spPr>
          <a:xfrm>
            <a:off x="287791" y="269776"/>
            <a:ext cx="11088797" cy="1143000"/>
          </a:xfrm>
        </p:spPr>
        <p:txBody>
          <a:bodyPr anchor="t">
            <a:normAutofit/>
          </a:bodyPr>
          <a:lstStyle/>
          <a:p>
            <a:r>
              <a:rPr lang="en-US" dirty="0"/>
              <a:t>IoT, Digitize &amp; connect</a:t>
            </a:r>
          </a:p>
        </p:txBody>
      </p:sp>
      <p:sp>
        <p:nvSpPr>
          <p:cNvPr id="12" name="TextBox 11">
            <a:extLst>
              <a:ext uri="{FF2B5EF4-FFF2-40B4-BE49-F238E27FC236}">
                <a16:creationId xmlns:a16="http://schemas.microsoft.com/office/drawing/2014/main" id="{9417EC4A-0F55-6DB4-CCED-E77B431141C7}"/>
              </a:ext>
            </a:extLst>
          </p:cNvPr>
          <p:cNvSpPr txBox="1"/>
          <p:nvPr/>
        </p:nvSpPr>
        <p:spPr>
          <a:xfrm>
            <a:off x="969974" y="4325291"/>
            <a:ext cx="7895492" cy="1200329"/>
          </a:xfrm>
          <a:prstGeom prst="rect">
            <a:avLst/>
          </a:prstGeom>
          <a:noFill/>
        </p:spPr>
        <p:txBody>
          <a:bodyPr wrap="square">
            <a:spAutoFit/>
          </a:bodyPr>
          <a:lstStyle/>
          <a:p>
            <a:r>
              <a:rPr lang="en-GB" sz="1800" dirty="0">
                <a:solidFill>
                  <a:srgbClr val="3D2307"/>
                </a:solidFill>
                <a:effectLst/>
                <a:latin typeface="TeXGyreAdventor"/>
              </a:rPr>
              <a:t>UP : quantification, digitalization &amp; upload</a:t>
            </a:r>
            <a:br>
              <a:rPr lang="en-GB" sz="1800" dirty="0">
                <a:solidFill>
                  <a:srgbClr val="3D2307"/>
                </a:solidFill>
                <a:effectLst/>
                <a:latin typeface="TeXGyreAdventor"/>
              </a:rPr>
            </a:br>
            <a:r>
              <a:rPr lang="en-GB" sz="1800" dirty="0">
                <a:solidFill>
                  <a:srgbClr val="3D2307"/>
                </a:solidFill>
                <a:effectLst/>
                <a:latin typeface="TeXGyreAdventor"/>
              </a:rPr>
              <a:t>DOWN : download &amp; data materialization</a:t>
            </a:r>
            <a:endParaRPr lang="en-GB" dirty="0">
              <a:solidFill>
                <a:srgbClr val="3D2307"/>
              </a:solidFill>
              <a:latin typeface="TeXGyreAdventor"/>
            </a:endParaRPr>
          </a:p>
          <a:p>
            <a:r>
              <a:rPr lang="en-GB" sz="1800" dirty="0">
                <a:solidFill>
                  <a:srgbClr val="3D2307"/>
                </a:solidFill>
                <a:effectLst/>
                <a:latin typeface="TeXGyreAdventor"/>
              </a:rPr>
              <a:t>CLOUD : data aggregation, big data, data fusion, data correlation, data analysis, data treatment, data mining, data extraction </a:t>
            </a:r>
            <a:endParaRPr lang="en-GB" dirty="0">
              <a:effectLst/>
            </a:endParaRPr>
          </a:p>
        </p:txBody>
      </p:sp>
      <p:sp>
        <p:nvSpPr>
          <p:cNvPr id="14" name="TextBox 13">
            <a:extLst>
              <a:ext uri="{FF2B5EF4-FFF2-40B4-BE49-F238E27FC236}">
                <a16:creationId xmlns:a16="http://schemas.microsoft.com/office/drawing/2014/main" id="{638D87C9-EB62-1567-FE11-EB585030C192}"/>
              </a:ext>
            </a:extLst>
          </p:cNvPr>
          <p:cNvSpPr txBox="1"/>
          <p:nvPr/>
        </p:nvSpPr>
        <p:spPr>
          <a:xfrm>
            <a:off x="1104011" y="5650579"/>
            <a:ext cx="8799060" cy="830997"/>
          </a:xfrm>
          <a:prstGeom prst="rect">
            <a:avLst/>
          </a:prstGeom>
          <a:noFill/>
        </p:spPr>
        <p:txBody>
          <a:bodyPr wrap="square">
            <a:spAutoFit/>
          </a:bodyPr>
          <a:lstStyle/>
          <a:p>
            <a:r>
              <a:rPr lang="en-GB" sz="2400" dirty="0">
                <a:solidFill>
                  <a:srgbClr val="3D2307"/>
                </a:solidFill>
                <a:effectLst/>
                <a:latin typeface="TeXGyreAdventor"/>
              </a:rPr>
              <a:t>Combing </a:t>
            </a:r>
            <a:r>
              <a:rPr lang="en-GB" sz="2400" b="1" dirty="0">
                <a:solidFill>
                  <a:srgbClr val="3D2307"/>
                </a:solidFill>
                <a:effectLst/>
                <a:latin typeface="TeXGyreAdventor"/>
              </a:rPr>
              <a:t>Internet of Things &amp; Cloud</a:t>
            </a:r>
            <a:br>
              <a:rPr lang="en-GB" sz="2400" b="1" dirty="0">
                <a:solidFill>
                  <a:srgbClr val="3D2307"/>
                </a:solidFill>
                <a:effectLst/>
                <a:latin typeface="TeXGyreAdventor"/>
              </a:rPr>
            </a:br>
            <a:r>
              <a:rPr lang="en-GB" sz="2400" dirty="0">
                <a:solidFill>
                  <a:srgbClr val="3D2307"/>
                </a:solidFill>
                <a:effectLst/>
                <a:latin typeface="TeXGyreAdventor"/>
              </a:rPr>
              <a:t>Combing </a:t>
            </a:r>
            <a:r>
              <a:rPr lang="en-GB" sz="2400" b="1" dirty="0">
                <a:solidFill>
                  <a:srgbClr val="3D2307"/>
                </a:solidFill>
                <a:effectLst/>
                <a:latin typeface="TeXGyreAdventor"/>
              </a:rPr>
              <a:t>social collaboration &amp; scientific treatment </a:t>
            </a:r>
            <a:endParaRPr lang="en-GB" sz="2400" dirty="0">
              <a:effectLst/>
            </a:endParaRPr>
          </a:p>
        </p:txBody>
      </p:sp>
      <p:pic>
        <p:nvPicPr>
          <p:cNvPr id="4098" name="Picture 2" descr="Cisco Systems — Wikipédia">
            <a:extLst>
              <a:ext uri="{FF2B5EF4-FFF2-40B4-BE49-F238E27FC236}">
                <a16:creationId xmlns:a16="http://schemas.microsoft.com/office/drawing/2014/main" id="{C581E3AE-CD89-2568-6BF6-639BFE198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5874" y="886628"/>
            <a:ext cx="2275470" cy="120032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BM Prix de l'action et Graphique - NYSE:IBM — TradingView">
            <a:extLst>
              <a:ext uri="{FF2B5EF4-FFF2-40B4-BE49-F238E27FC236}">
                <a16:creationId xmlns:a16="http://schemas.microsoft.com/office/drawing/2014/main" id="{1043E777-EF3F-DDA6-D421-467FCA3F8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705" y="2667035"/>
            <a:ext cx="2275471" cy="227547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eilleur Ordinateur Portable Dell - Comparatif &amp; Avis 2023">
            <a:extLst>
              <a:ext uri="{FF2B5EF4-FFF2-40B4-BE49-F238E27FC236}">
                <a16:creationId xmlns:a16="http://schemas.microsoft.com/office/drawing/2014/main" id="{D5597DBA-458A-633D-B876-EB4B128096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0544" y="5321516"/>
            <a:ext cx="259080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Diagram&#10;&#10;Description automatically generated">
            <a:extLst>
              <a:ext uri="{FF2B5EF4-FFF2-40B4-BE49-F238E27FC236}">
                <a16:creationId xmlns:a16="http://schemas.microsoft.com/office/drawing/2014/main" id="{E60B8EDD-20E1-FAFE-1B40-3C39E8E0DD5B}"/>
              </a:ext>
            </a:extLst>
          </p:cNvPr>
          <p:cNvPicPr>
            <a:picLocks noChangeAspect="1"/>
          </p:cNvPicPr>
          <p:nvPr/>
        </p:nvPicPr>
        <p:blipFill>
          <a:blip r:embed="rId5"/>
          <a:stretch>
            <a:fillRect/>
          </a:stretch>
        </p:blipFill>
        <p:spPr>
          <a:xfrm>
            <a:off x="1536884" y="969447"/>
            <a:ext cx="5964701" cy="3170427"/>
          </a:xfrm>
          <a:prstGeom prst="rect">
            <a:avLst/>
          </a:prstGeom>
        </p:spPr>
      </p:pic>
      <p:sp>
        <p:nvSpPr>
          <p:cNvPr id="16" name="TextBox 15">
            <a:extLst>
              <a:ext uri="{FF2B5EF4-FFF2-40B4-BE49-F238E27FC236}">
                <a16:creationId xmlns:a16="http://schemas.microsoft.com/office/drawing/2014/main" id="{4AAD7D43-47E1-F7EA-B7A4-F1E21DCE9AB6}"/>
              </a:ext>
            </a:extLst>
          </p:cNvPr>
          <p:cNvSpPr txBox="1"/>
          <p:nvPr/>
        </p:nvSpPr>
        <p:spPr>
          <a:xfrm>
            <a:off x="2742414" y="668476"/>
            <a:ext cx="5522254" cy="307777"/>
          </a:xfrm>
          <a:prstGeom prst="rect">
            <a:avLst/>
          </a:prstGeom>
          <a:noFill/>
        </p:spPr>
        <p:txBody>
          <a:bodyPr wrap="square">
            <a:spAutoFit/>
          </a:bodyPr>
          <a:lstStyle/>
          <a:p>
            <a:r>
              <a:rPr lang="en-US" sz="1400" b="1" dirty="0"/>
              <a:t>https://</a:t>
            </a:r>
            <a:r>
              <a:rPr lang="en-US" sz="1400" b="1" dirty="0" err="1"/>
              <a:t>beacontower.io</a:t>
            </a:r>
            <a:r>
              <a:rPr lang="en-US" sz="1400" b="1" dirty="0"/>
              <a:t>/what-is-edge-computing/</a:t>
            </a:r>
          </a:p>
        </p:txBody>
      </p:sp>
    </p:spTree>
    <p:extLst>
      <p:ext uri="{BB962C8B-B14F-4D97-AF65-F5344CB8AC3E}">
        <p14:creationId xmlns:p14="http://schemas.microsoft.com/office/powerpoint/2010/main" val="330190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F55CA-C66D-7C88-1415-28A0CBBB03FB}"/>
              </a:ext>
            </a:extLst>
          </p:cNvPr>
          <p:cNvSpPr>
            <a:spLocks noGrp="1"/>
          </p:cNvSpPr>
          <p:nvPr>
            <p:ph type="title"/>
          </p:nvPr>
        </p:nvSpPr>
        <p:spPr/>
        <p:txBody>
          <a:bodyPr/>
          <a:lstStyle/>
          <a:p>
            <a:r>
              <a:rPr lang="en-US" dirty="0"/>
              <a:t>Abstract Edge Architecture Model</a:t>
            </a:r>
          </a:p>
        </p:txBody>
      </p:sp>
      <p:sp>
        <p:nvSpPr>
          <p:cNvPr id="3" name="Content Placeholder 2">
            <a:extLst>
              <a:ext uri="{FF2B5EF4-FFF2-40B4-BE49-F238E27FC236}">
                <a16:creationId xmlns:a16="http://schemas.microsoft.com/office/drawing/2014/main" id="{C8C1FB67-A4DA-E3B8-7465-5F96E4BBB9EE}"/>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7BA415F3-792D-FCDE-6168-189865A4A7A0}"/>
              </a:ext>
            </a:extLst>
          </p:cNvPr>
          <p:cNvSpPr>
            <a:spLocks noGrp="1"/>
          </p:cNvSpPr>
          <p:nvPr>
            <p:ph sz="half" idx="2"/>
          </p:nvPr>
        </p:nvSpPr>
        <p:spPr>
          <a:xfrm>
            <a:off x="4904664" y="5583956"/>
            <a:ext cx="5384800" cy="689027"/>
          </a:xfrm>
        </p:spPr>
        <p:txBody>
          <a:bodyPr>
            <a:normAutofit fontScale="92500" lnSpcReduction="10000"/>
          </a:bodyPr>
          <a:lstStyle/>
          <a:p>
            <a:r>
              <a:rPr lang="en-GB" sz="1800" dirty="0">
                <a:solidFill>
                  <a:schemeClr val="tx1"/>
                </a:solidFill>
                <a:effectLst/>
                <a:latin typeface="MinionPro"/>
              </a:rPr>
              <a:t>The “Thing,” that critical product or environment that is the core reason for our IoT system build. </a:t>
            </a:r>
            <a:endParaRPr lang="en-GB" dirty="0">
              <a:solidFill>
                <a:schemeClr val="tx1"/>
              </a:solidFill>
            </a:endParaRPr>
          </a:p>
          <a:p>
            <a:endParaRPr lang="en-US" dirty="0"/>
          </a:p>
        </p:txBody>
      </p:sp>
      <p:pic>
        <p:nvPicPr>
          <p:cNvPr id="5" name="Picture 4" descr="Chart, treemap chart&#10;&#10;Description automatically generated">
            <a:extLst>
              <a:ext uri="{FF2B5EF4-FFF2-40B4-BE49-F238E27FC236}">
                <a16:creationId xmlns:a16="http://schemas.microsoft.com/office/drawing/2014/main" id="{DD2F555E-45DC-4E56-E005-FB2D1746A81A}"/>
              </a:ext>
            </a:extLst>
          </p:cNvPr>
          <p:cNvPicPr>
            <a:picLocks noChangeAspect="1"/>
          </p:cNvPicPr>
          <p:nvPr/>
        </p:nvPicPr>
        <p:blipFill>
          <a:blip r:embed="rId2"/>
          <a:stretch>
            <a:fillRect/>
          </a:stretch>
        </p:blipFill>
        <p:spPr>
          <a:xfrm>
            <a:off x="1220722" y="1772819"/>
            <a:ext cx="3518934" cy="4525963"/>
          </a:xfrm>
          <a:prstGeom prst="rect">
            <a:avLst/>
          </a:prstGeom>
          <a:noFill/>
        </p:spPr>
      </p:pic>
      <p:sp>
        <p:nvSpPr>
          <p:cNvPr id="7" name="TextBox 6">
            <a:extLst>
              <a:ext uri="{FF2B5EF4-FFF2-40B4-BE49-F238E27FC236}">
                <a16:creationId xmlns:a16="http://schemas.microsoft.com/office/drawing/2014/main" id="{DB73ECB4-D41A-7824-801B-1DFA95010605}"/>
              </a:ext>
            </a:extLst>
          </p:cNvPr>
          <p:cNvSpPr txBox="1"/>
          <p:nvPr/>
        </p:nvSpPr>
        <p:spPr>
          <a:xfrm>
            <a:off x="4904664" y="4540725"/>
            <a:ext cx="6098344" cy="646331"/>
          </a:xfrm>
          <a:prstGeom prst="rect">
            <a:avLst/>
          </a:prstGeom>
          <a:noFill/>
        </p:spPr>
        <p:txBody>
          <a:bodyPr wrap="square">
            <a:spAutoFit/>
          </a:bodyPr>
          <a:lstStyle/>
          <a:p>
            <a:r>
              <a:rPr lang="en-GB" sz="1800" i="1" dirty="0">
                <a:effectLst/>
                <a:latin typeface="MinionPro"/>
              </a:rPr>
              <a:t>The sensors </a:t>
            </a:r>
            <a:r>
              <a:rPr lang="en-GB" sz="1800" dirty="0">
                <a:effectLst/>
                <a:latin typeface="MinionPro"/>
              </a:rPr>
              <a:t>and </a:t>
            </a:r>
            <a:r>
              <a:rPr lang="en-GB" sz="1800" i="1" dirty="0">
                <a:effectLst/>
                <a:latin typeface="MinionPro"/>
              </a:rPr>
              <a:t>actuators </a:t>
            </a:r>
            <a:r>
              <a:rPr lang="en-GB" sz="1800" dirty="0">
                <a:effectLst/>
                <a:latin typeface="MinionPro"/>
              </a:rPr>
              <a:t>provide the Thing’s “read and write” capabilities. </a:t>
            </a:r>
            <a:endParaRPr lang="en-GB" dirty="0"/>
          </a:p>
        </p:txBody>
      </p:sp>
      <p:sp>
        <p:nvSpPr>
          <p:cNvPr id="9" name="TextBox 8">
            <a:extLst>
              <a:ext uri="{FF2B5EF4-FFF2-40B4-BE49-F238E27FC236}">
                <a16:creationId xmlns:a16="http://schemas.microsoft.com/office/drawing/2014/main" id="{18ED19C7-1A3C-36DB-DCDE-A3D834FE5AD4}"/>
              </a:ext>
            </a:extLst>
          </p:cNvPr>
          <p:cNvSpPr txBox="1"/>
          <p:nvPr/>
        </p:nvSpPr>
        <p:spPr>
          <a:xfrm>
            <a:off x="4872934" y="2782669"/>
            <a:ext cx="6098344" cy="646331"/>
          </a:xfrm>
          <a:prstGeom prst="rect">
            <a:avLst/>
          </a:prstGeom>
          <a:noFill/>
        </p:spPr>
        <p:txBody>
          <a:bodyPr wrap="square">
            <a:spAutoFit/>
          </a:bodyPr>
          <a:lstStyle/>
          <a:p>
            <a:r>
              <a:rPr lang="en-GB" dirty="0">
                <a:latin typeface="MinionPro"/>
              </a:rPr>
              <a:t>T</a:t>
            </a:r>
            <a:r>
              <a:rPr lang="en-GB" sz="1800" dirty="0">
                <a:effectLst/>
                <a:latin typeface="MinionPro"/>
              </a:rPr>
              <a:t>he </a:t>
            </a:r>
            <a:r>
              <a:rPr lang="en-GB" sz="1800" i="1" dirty="0">
                <a:effectLst/>
                <a:latin typeface="MinionPro"/>
              </a:rPr>
              <a:t>agent</a:t>
            </a:r>
            <a:r>
              <a:rPr lang="en-GB" sz="1800" dirty="0">
                <a:effectLst/>
                <a:latin typeface="MinionPro"/>
              </a:rPr>
              <a:t>, an embedded program that runs on or near the IoT device and reports the status of an asset or environment. </a:t>
            </a:r>
            <a:endParaRPr lang="en-GB" dirty="0"/>
          </a:p>
        </p:txBody>
      </p:sp>
      <p:sp>
        <p:nvSpPr>
          <p:cNvPr id="11" name="TextBox 10">
            <a:extLst>
              <a:ext uri="{FF2B5EF4-FFF2-40B4-BE49-F238E27FC236}">
                <a16:creationId xmlns:a16="http://schemas.microsoft.com/office/drawing/2014/main" id="{A4DE4518-55F4-F386-97EA-1A299CB93794}"/>
              </a:ext>
            </a:extLst>
          </p:cNvPr>
          <p:cNvSpPr txBox="1"/>
          <p:nvPr/>
        </p:nvSpPr>
        <p:spPr>
          <a:xfrm>
            <a:off x="4872934" y="1670867"/>
            <a:ext cx="6901724" cy="923330"/>
          </a:xfrm>
          <a:prstGeom prst="rect">
            <a:avLst/>
          </a:prstGeom>
          <a:noFill/>
        </p:spPr>
        <p:txBody>
          <a:bodyPr wrap="square">
            <a:spAutoFit/>
          </a:bodyPr>
          <a:lstStyle/>
          <a:p>
            <a:r>
              <a:rPr lang="en-GB" sz="1800" dirty="0">
                <a:effectLst/>
                <a:latin typeface="MinionPro"/>
              </a:rPr>
              <a:t>IoT solutions invariably require that </a:t>
            </a:r>
            <a:r>
              <a:rPr lang="en-GB" sz="1800" dirty="0" err="1">
                <a:effectLst/>
                <a:latin typeface="MinionPro"/>
              </a:rPr>
              <a:t>envi</a:t>
            </a:r>
            <a:r>
              <a:rPr lang="en-GB" sz="1800" dirty="0">
                <a:effectLst/>
                <a:latin typeface="MinionPro"/>
              </a:rPr>
              <a:t>‐ </a:t>
            </a:r>
            <a:r>
              <a:rPr lang="en-GB" sz="1800" dirty="0" err="1">
                <a:effectLst/>
                <a:latin typeface="MinionPro"/>
              </a:rPr>
              <a:t>ronment</a:t>
            </a:r>
            <a:r>
              <a:rPr lang="en-GB" sz="1800" dirty="0">
                <a:effectLst/>
                <a:latin typeface="MinionPro"/>
              </a:rPr>
              <a:t> or device status be made available to a cloud-based application for consumption by a variety of stakeholders. </a:t>
            </a:r>
            <a:endParaRPr lang="en-GB" dirty="0"/>
          </a:p>
        </p:txBody>
      </p:sp>
    </p:spTree>
    <p:extLst>
      <p:ext uri="{BB962C8B-B14F-4D97-AF65-F5344CB8AC3E}">
        <p14:creationId xmlns:p14="http://schemas.microsoft.com/office/powerpoint/2010/main" val="268116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391B-B75B-77E8-9CD8-FDB68F5B9B65}"/>
              </a:ext>
            </a:extLst>
          </p:cNvPr>
          <p:cNvSpPr>
            <a:spLocks noGrp="1"/>
          </p:cNvSpPr>
          <p:nvPr>
            <p:ph type="title"/>
          </p:nvPr>
        </p:nvSpPr>
        <p:spPr>
          <a:xfrm>
            <a:off x="269137" y="192432"/>
            <a:ext cx="11088797" cy="1143000"/>
          </a:xfrm>
        </p:spPr>
        <p:txBody>
          <a:bodyPr/>
          <a:lstStyle/>
          <a:p>
            <a:r>
              <a:rPr lang="en-US" dirty="0"/>
              <a:t>Edge Architecture Examples</a:t>
            </a:r>
          </a:p>
        </p:txBody>
      </p:sp>
      <p:sp>
        <p:nvSpPr>
          <p:cNvPr id="6" name="TextBox 5">
            <a:extLst>
              <a:ext uri="{FF2B5EF4-FFF2-40B4-BE49-F238E27FC236}">
                <a16:creationId xmlns:a16="http://schemas.microsoft.com/office/drawing/2014/main" id="{92AF712A-3817-B5BD-ECA0-1A9C11D69D72}"/>
              </a:ext>
            </a:extLst>
          </p:cNvPr>
          <p:cNvSpPr txBox="1"/>
          <p:nvPr/>
        </p:nvSpPr>
        <p:spPr>
          <a:xfrm>
            <a:off x="10466362" y="84406"/>
            <a:ext cx="1184940" cy="369332"/>
          </a:xfrm>
          <a:prstGeom prst="rect">
            <a:avLst/>
          </a:prstGeom>
          <a:noFill/>
        </p:spPr>
        <p:txBody>
          <a:bodyPr wrap="none" rtlCol="0">
            <a:spAutoFit/>
          </a:bodyPr>
          <a:lstStyle/>
          <a:p>
            <a:r>
              <a:rPr lang="en-US" dirty="0"/>
              <a:t>Controller</a:t>
            </a:r>
          </a:p>
        </p:txBody>
      </p:sp>
      <p:sp>
        <p:nvSpPr>
          <p:cNvPr id="7" name="Oval 6">
            <a:extLst>
              <a:ext uri="{FF2B5EF4-FFF2-40B4-BE49-F238E27FC236}">
                <a16:creationId xmlns:a16="http://schemas.microsoft.com/office/drawing/2014/main" id="{D6E5A4A2-3CBE-0A13-F5F7-61A893A0ED9E}"/>
              </a:ext>
            </a:extLst>
          </p:cNvPr>
          <p:cNvSpPr/>
          <p:nvPr/>
        </p:nvSpPr>
        <p:spPr>
          <a:xfrm>
            <a:off x="9643403" y="984739"/>
            <a:ext cx="534572" cy="59084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A2C0D6-45DD-CDFA-AB06-0E92150D832E}"/>
              </a:ext>
            </a:extLst>
          </p:cNvPr>
          <p:cNvSpPr txBox="1"/>
          <p:nvPr/>
        </p:nvSpPr>
        <p:spPr>
          <a:xfrm>
            <a:off x="10466362" y="984739"/>
            <a:ext cx="1031051" cy="369332"/>
          </a:xfrm>
          <a:prstGeom prst="rect">
            <a:avLst/>
          </a:prstGeom>
          <a:noFill/>
        </p:spPr>
        <p:txBody>
          <a:bodyPr wrap="none" rtlCol="0">
            <a:spAutoFit/>
          </a:bodyPr>
          <a:lstStyle/>
          <a:p>
            <a:r>
              <a:rPr lang="en-US" dirty="0"/>
              <a:t>Sensors</a:t>
            </a:r>
          </a:p>
        </p:txBody>
      </p:sp>
      <p:sp>
        <p:nvSpPr>
          <p:cNvPr id="10" name="TextBox 9">
            <a:extLst>
              <a:ext uri="{FF2B5EF4-FFF2-40B4-BE49-F238E27FC236}">
                <a16:creationId xmlns:a16="http://schemas.microsoft.com/office/drawing/2014/main" id="{CDF5EEC1-4377-750D-1D3E-A25BD8D1C158}"/>
              </a:ext>
            </a:extLst>
          </p:cNvPr>
          <p:cNvSpPr txBox="1"/>
          <p:nvPr/>
        </p:nvSpPr>
        <p:spPr>
          <a:xfrm>
            <a:off x="10466362" y="2073198"/>
            <a:ext cx="1159292" cy="369332"/>
          </a:xfrm>
          <a:prstGeom prst="rect">
            <a:avLst/>
          </a:prstGeom>
          <a:noFill/>
        </p:spPr>
        <p:txBody>
          <a:bodyPr wrap="none" rtlCol="0">
            <a:spAutoFit/>
          </a:bodyPr>
          <a:lstStyle/>
          <a:p>
            <a:r>
              <a:rPr lang="en-US" dirty="0"/>
              <a:t>Actuators</a:t>
            </a:r>
          </a:p>
        </p:txBody>
      </p:sp>
      <p:sp>
        <p:nvSpPr>
          <p:cNvPr id="12" name="Rectangle 11">
            <a:extLst>
              <a:ext uri="{FF2B5EF4-FFF2-40B4-BE49-F238E27FC236}">
                <a16:creationId xmlns:a16="http://schemas.microsoft.com/office/drawing/2014/main" id="{E4343F5D-120A-55E1-0B20-2FC7ED7857CF}"/>
              </a:ext>
            </a:extLst>
          </p:cNvPr>
          <p:cNvSpPr/>
          <p:nvPr/>
        </p:nvSpPr>
        <p:spPr>
          <a:xfrm>
            <a:off x="496706" y="1362912"/>
            <a:ext cx="3486937" cy="4992244"/>
          </a:xfrm>
          <a:prstGeom prst="rect">
            <a:avLst/>
          </a:prstGeom>
          <a:solidFill>
            <a:srgbClr val="B5B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F334641-57A3-B4B8-98C6-0DF242BA59A3}"/>
              </a:ext>
            </a:extLst>
          </p:cNvPr>
          <p:cNvSpPr txBox="1"/>
          <p:nvPr/>
        </p:nvSpPr>
        <p:spPr>
          <a:xfrm>
            <a:off x="84406" y="1561514"/>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1674826E-5302-E9C1-6846-252D7CB20F8B}"/>
              </a:ext>
            </a:extLst>
          </p:cNvPr>
          <p:cNvSpPr txBox="1"/>
          <p:nvPr/>
        </p:nvSpPr>
        <p:spPr>
          <a:xfrm>
            <a:off x="1294228" y="984739"/>
            <a:ext cx="1796326" cy="369332"/>
          </a:xfrm>
          <a:prstGeom prst="rect">
            <a:avLst/>
          </a:prstGeom>
          <a:noFill/>
        </p:spPr>
        <p:txBody>
          <a:bodyPr wrap="none" rtlCol="0">
            <a:spAutoFit/>
          </a:bodyPr>
          <a:lstStyle/>
          <a:p>
            <a:r>
              <a:rPr lang="en-US" dirty="0"/>
              <a:t>Coffee machine</a:t>
            </a:r>
          </a:p>
        </p:txBody>
      </p:sp>
      <p:sp>
        <p:nvSpPr>
          <p:cNvPr id="14" name="Rounded Rectangle 13">
            <a:extLst>
              <a:ext uri="{FF2B5EF4-FFF2-40B4-BE49-F238E27FC236}">
                <a16:creationId xmlns:a16="http://schemas.microsoft.com/office/drawing/2014/main" id="{F7BD0967-C46D-8E0D-2D16-474FA63A55FB}"/>
              </a:ext>
            </a:extLst>
          </p:cNvPr>
          <p:cNvSpPr/>
          <p:nvPr/>
        </p:nvSpPr>
        <p:spPr>
          <a:xfrm>
            <a:off x="673080" y="1909689"/>
            <a:ext cx="2387169" cy="327018"/>
          </a:xfrm>
          <a:prstGeom prst="roundRect">
            <a:avLst/>
          </a:prstGeom>
          <a:solidFill>
            <a:srgbClr val="B5B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51F3404-801E-C0E7-00D8-3C415E82B189}"/>
              </a:ext>
            </a:extLst>
          </p:cNvPr>
          <p:cNvSpPr/>
          <p:nvPr/>
        </p:nvSpPr>
        <p:spPr>
          <a:xfrm>
            <a:off x="914400" y="1965432"/>
            <a:ext cx="225083" cy="2155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54FAD8C-1AC4-226A-A35B-5DBB6714BC1F}"/>
              </a:ext>
            </a:extLst>
          </p:cNvPr>
          <p:cNvSpPr/>
          <p:nvPr/>
        </p:nvSpPr>
        <p:spPr>
          <a:xfrm>
            <a:off x="1464746" y="1972465"/>
            <a:ext cx="225083" cy="2155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454B21-6B54-3464-550C-C5EB9D096A23}"/>
              </a:ext>
            </a:extLst>
          </p:cNvPr>
          <p:cNvSpPr/>
          <p:nvPr/>
        </p:nvSpPr>
        <p:spPr>
          <a:xfrm>
            <a:off x="2015092" y="1979498"/>
            <a:ext cx="225083" cy="2155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DFB3B2A-B160-A8AD-FF3D-DBBE3EB95DBD}"/>
              </a:ext>
            </a:extLst>
          </p:cNvPr>
          <p:cNvSpPr/>
          <p:nvPr/>
        </p:nvSpPr>
        <p:spPr>
          <a:xfrm>
            <a:off x="2565438" y="1986531"/>
            <a:ext cx="225083" cy="2155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F4744962-02F9-9D4D-D6F2-03E6A44F209F}"/>
              </a:ext>
            </a:extLst>
          </p:cNvPr>
          <p:cNvSpPr/>
          <p:nvPr/>
        </p:nvSpPr>
        <p:spPr>
          <a:xfrm>
            <a:off x="673080" y="2539429"/>
            <a:ext cx="2387169" cy="327018"/>
          </a:xfrm>
          <a:prstGeom prst="roundRect">
            <a:avLst/>
          </a:prstGeom>
          <a:solidFill>
            <a:srgbClr val="B5B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8653F0C-9C49-ADEC-E826-73FCC0EF9BA0}"/>
              </a:ext>
            </a:extLst>
          </p:cNvPr>
          <p:cNvSpPr/>
          <p:nvPr/>
        </p:nvSpPr>
        <p:spPr>
          <a:xfrm>
            <a:off x="914400" y="2595172"/>
            <a:ext cx="225083" cy="2155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BEDB326-189B-B47F-144E-5CB0221DA92E}"/>
              </a:ext>
            </a:extLst>
          </p:cNvPr>
          <p:cNvSpPr/>
          <p:nvPr/>
        </p:nvSpPr>
        <p:spPr>
          <a:xfrm>
            <a:off x="1464746" y="2602205"/>
            <a:ext cx="225083" cy="2155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0DE063-269C-8CDC-AA97-F224B92139E1}"/>
              </a:ext>
            </a:extLst>
          </p:cNvPr>
          <p:cNvSpPr/>
          <p:nvPr/>
        </p:nvSpPr>
        <p:spPr>
          <a:xfrm>
            <a:off x="2015092" y="2609238"/>
            <a:ext cx="225083" cy="2155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A52ACCD-3651-A14F-DAAC-A247B1C20567}"/>
              </a:ext>
            </a:extLst>
          </p:cNvPr>
          <p:cNvSpPr/>
          <p:nvPr/>
        </p:nvSpPr>
        <p:spPr>
          <a:xfrm>
            <a:off x="2565438" y="2616271"/>
            <a:ext cx="225083" cy="2155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726B66E3-D50D-A813-877A-5F8B8C011AD3}"/>
              </a:ext>
            </a:extLst>
          </p:cNvPr>
          <p:cNvSpPr/>
          <p:nvPr/>
        </p:nvSpPr>
        <p:spPr>
          <a:xfrm>
            <a:off x="673080" y="3105020"/>
            <a:ext cx="2387169" cy="327018"/>
          </a:xfrm>
          <a:prstGeom prst="roundRect">
            <a:avLst/>
          </a:prstGeom>
          <a:solidFill>
            <a:srgbClr val="B5B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AAE2708-7FFF-36A6-30A2-4856CA1E8C77}"/>
              </a:ext>
            </a:extLst>
          </p:cNvPr>
          <p:cNvSpPr/>
          <p:nvPr/>
        </p:nvSpPr>
        <p:spPr>
          <a:xfrm>
            <a:off x="914400" y="3169169"/>
            <a:ext cx="225083" cy="2155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9AA5C4B-218F-9907-F0C1-4130373BA4A1}"/>
              </a:ext>
            </a:extLst>
          </p:cNvPr>
          <p:cNvSpPr/>
          <p:nvPr/>
        </p:nvSpPr>
        <p:spPr>
          <a:xfrm>
            <a:off x="1443434" y="3181862"/>
            <a:ext cx="225083" cy="2155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CBEBE85-DCEA-6A6D-FACE-B6B20416C266}"/>
              </a:ext>
            </a:extLst>
          </p:cNvPr>
          <p:cNvSpPr/>
          <p:nvPr/>
        </p:nvSpPr>
        <p:spPr>
          <a:xfrm>
            <a:off x="2004436" y="3174880"/>
            <a:ext cx="225083" cy="2155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7B2EC39D-4A46-A261-7E87-910F7A5B0CC7}"/>
              </a:ext>
            </a:extLst>
          </p:cNvPr>
          <p:cNvSpPr/>
          <p:nvPr/>
        </p:nvSpPr>
        <p:spPr>
          <a:xfrm>
            <a:off x="2565438" y="3181862"/>
            <a:ext cx="225083" cy="2155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ughnut 29">
            <a:extLst>
              <a:ext uri="{FF2B5EF4-FFF2-40B4-BE49-F238E27FC236}">
                <a16:creationId xmlns:a16="http://schemas.microsoft.com/office/drawing/2014/main" id="{A47FEFB8-0DFC-F710-A7D9-307ABEFA7DFB}"/>
              </a:ext>
            </a:extLst>
          </p:cNvPr>
          <p:cNvSpPr/>
          <p:nvPr/>
        </p:nvSpPr>
        <p:spPr>
          <a:xfrm>
            <a:off x="914399" y="2059313"/>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Doughnut 30">
            <a:extLst>
              <a:ext uri="{FF2B5EF4-FFF2-40B4-BE49-F238E27FC236}">
                <a16:creationId xmlns:a16="http://schemas.microsoft.com/office/drawing/2014/main" id="{FE4D6FBD-B872-B3BB-A900-25B0371DC9B2}"/>
              </a:ext>
            </a:extLst>
          </p:cNvPr>
          <p:cNvSpPr/>
          <p:nvPr/>
        </p:nvSpPr>
        <p:spPr>
          <a:xfrm>
            <a:off x="1464745" y="2072612"/>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Doughnut 31">
            <a:extLst>
              <a:ext uri="{FF2B5EF4-FFF2-40B4-BE49-F238E27FC236}">
                <a16:creationId xmlns:a16="http://schemas.microsoft.com/office/drawing/2014/main" id="{344FE776-E3E5-343A-119E-08372922A991}"/>
              </a:ext>
            </a:extLst>
          </p:cNvPr>
          <p:cNvSpPr/>
          <p:nvPr/>
        </p:nvSpPr>
        <p:spPr>
          <a:xfrm>
            <a:off x="2009299" y="2054031"/>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Doughnut 32">
            <a:extLst>
              <a:ext uri="{FF2B5EF4-FFF2-40B4-BE49-F238E27FC236}">
                <a16:creationId xmlns:a16="http://schemas.microsoft.com/office/drawing/2014/main" id="{BF34A65E-D01E-88F5-C478-9D35B74C7226}"/>
              </a:ext>
            </a:extLst>
          </p:cNvPr>
          <p:cNvSpPr/>
          <p:nvPr/>
        </p:nvSpPr>
        <p:spPr>
          <a:xfrm>
            <a:off x="2553853" y="2035450"/>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Doughnut 34">
            <a:extLst>
              <a:ext uri="{FF2B5EF4-FFF2-40B4-BE49-F238E27FC236}">
                <a16:creationId xmlns:a16="http://schemas.microsoft.com/office/drawing/2014/main" id="{E012B0D9-632A-732C-EE28-7B63F7FF67B4}"/>
              </a:ext>
            </a:extLst>
          </p:cNvPr>
          <p:cNvSpPr/>
          <p:nvPr/>
        </p:nvSpPr>
        <p:spPr>
          <a:xfrm>
            <a:off x="925984" y="2675136"/>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Doughnut 35">
            <a:extLst>
              <a:ext uri="{FF2B5EF4-FFF2-40B4-BE49-F238E27FC236}">
                <a16:creationId xmlns:a16="http://schemas.microsoft.com/office/drawing/2014/main" id="{03F01DED-9FF9-FBD4-C96D-5E74E6678AA3}"/>
              </a:ext>
            </a:extLst>
          </p:cNvPr>
          <p:cNvSpPr/>
          <p:nvPr/>
        </p:nvSpPr>
        <p:spPr>
          <a:xfrm>
            <a:off x="1476330" y="2688435"/>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Doughnut 36">
            <a:extLst>
              <a:ext uri="{FF2B5EF4-FFF2-40B4-BE49-F238E27FC236}">
                <a16:creationId xmlns:a16="http://schemas.microsoft.com/office/drawing/2014/main" id="{F24DFC06-534A-2261-4E27-31A49F4069CB}"/>
              </a:ext>
            </a:extLst>
          </p:cNvPr>
          <p:cNvSpPr/>
          <p:nvPr/>
        </p:nvSpPr>
        <p:spPr>
          <a:xfrm>
            <a:off x="2020884" y="2669854"/>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Doughnut 37">
            <a:extLst>
              <a:ext uri="{FF2B5EF4-FFF2-40B4-BE49-F238E27FC236}">
                <a16:creationId xmlns:a16="http://schemas.microsoft.com/office/drawing/2014/main" id="{89082577-CA87-5F3B-84FD-4B8CE1E8F20A}"/>
              </a:ext>
            </a:extLst>
          </p:cNvPr>
          <p:cNvSpPr/>
          <p:nvPr/>
        </p:nvSpPr>
        <p:spPr>
          <a:xfrm>
            <a:off x="2565438" y="2651273"/>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Doughnut 38">
            <a:extLst>
              <a:ext uri="{FF2B5EF4-FFF2-40B4-BE49-F238E27FC236}">
                <a16:creationId xmlns:a16="http://schemas.microsoft.com/office/drawing/2014/main" id="{61038798-095A-5713-F82C-F6029E3DA388}"/>
              </a:ext>
            </a:extLst>
          </p:cNvPr>
          <p:cNvSpPr/>
          <p:nvPr/>
        </p:nvSpPr>
        <p:spPr>
          <a:xfrm>
            <a:off x="925984" y="3278541"/>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Doughnut 39">
            <a:extLst>
              <a:ext uri="{FF2B5EF4-FFF2-40B4-BE49-F238E27FC236}">
                <a16:creationId xmlns:a16="http://schemas.microsoft.com/office/drawing/2014/main" id="{E95DB43B-A36B-03D9-ED40-E9A778FCF9C8}"/>
              </a:ext>
            </a:extLst>
          </p:cNvPr>
          <p:cNvSpPr/>
          <p:nvPr/>
        </p:nvSpPr>
        <p:spPr>
          <a:xfrm>
            <a:off x="1476330" y="3291840"/>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Doughnut 40">
            <a:extLst>
              <a:ext uri="{FF2B5EF4-FFF2-40B4-BE49-F238E27FC236}">
                <a16:creationId xmlns:a16="http://schemas.microsoft.com/office/drawing/2014/main" id="{74C33617-0BB6-0B2D-53E3-DB4F413088EA}"/>
              </a:ext>
            </a:extLst>
          </p:cNvPr>
          <p:cNvSpPr/>
          <p:nvPr/>
        </p:nvSpPr>
        <p:spPr>
          <a:xfrm>
            <a:off x="2020884" y="3273259"/>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Doughnut 41">
            <a:extLst>
              <a:ext uri="{FF2B5EF4-FFF2-40B4-BE49-F238E27FC236}">
                <a16:creationId xmlns:a16="http://schemas.microsoft.com/office/drawing/2014/main" id="{5B0A4134-EC8C-BB1E-0C65-3811B4B6A6E7}"/>
              </a:ext>
            </a:extLst>
          </p:cNvPr>
          <p:cNvSpPr/>
          <p:nvPr/>
        </p:nvSpPr>
        <p:spPr>
          <a:xfrm>
            <a:off x="2565438" y="3254678"/>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Rounded Rectangle 42">
            <a:extLst>
              <a:ext uri="{FF2B5EF4-FFF2-40B4-BE49-F238E27FC236}">
                <a16:creationId xmlns:a16="http://schemas.microsoft.com/office/drawing/2014/main" id="{B14C8939-344B-18DC-E33C-3521AEB3E77F}"/>
              </a:ext>
            </a:extLst>
          </p:cNvPr>
          <p:cNvSpPr/>
          <p:nvPr/>
        </p:nvSpPr>
        <p:spPr>
          <a:xfrm>
            <a:off x="703385" y="3749018"/>
            <a:ext cx="2387169" cy="327018"/>
          </a:xfrm>
          <a:prstGeom prst="roundRect">
            <a:avLst/>
          </a:prstGeom>
          <a:solidFill>
            <a:srgbClr val="B5B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86CB7BA-9FCD-3598-0AF2-E63BE188B9C2}"/>
              </a:ext>
            </a:extLst>
          </p:cNvPr>
          <p:cNvSpPr/>
          <p:nvPr/>
        </p:nvSpPr>
        <p:spPr>
          <a:xfrm>
            <a:off x="944705" y="3813167"/>
            <a:ext cx="225083" cy="2155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FCCF86-23DE-A8B0-DF90-256BC39783DF}"/>
              </a:ext>
            </a:extLst>
          </p:cNvPr>
          <p:cNvSpPr/>
          <p:nvPr/>
        </p:nvSpPr>
        <p:spPr>
          <a:xfrm>
            <a:off x="1473739" y="3825860"/>
            <a:ext cx="225083" cy="2155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33AAA7F2-A120-5D0C-6F1C-71B2DDB1585F}"/>
              </a:ext>
            </a:extLst>
          </p:cNvPr>
          <p:cNvSpPr/>
          <p:nvPr/>
        </p:nvSpPr>
        <p:spPr>
          <a:xfrm>
            <a:off x="2034741" y="3818878"/>
            <a:ext cx="225083" cy="2155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B9A86E07-CDA8-EE3C-AB39-C69C3E436664}"/>
              </a:ext>
            </a:extLst>
          </p:cNvPr>
          <p:cNvSpPr/>
          <p:nvPr/>
        </p:nvSpPr>
        <p:spPr>
          <a:xfrm>
            <a:off x="2595743" y="3825860"/>
            <a:ext cx="225083" cy="2155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ughnut 47">
            <a:extLst>
              <a:ext uri="{FF2B5EF4-FFF2-40B4-BE49-F238E27FC236}">
                <a16:creationId xmlns:a16="http://schemas.microsoft.com/office/drawing/2014/main" id="{E25D5871-CE61-89E5-BAC5-1ACABED97A7D}"/>
              </a:ext>
            </a:extLst>
          </p:cNvPr>
          <p:cNvSpPr/>
          <p:nvPr/>
        </p:nvSpPr>
        <p:spPr>
          <a:xfrm>
            <a:off x="956289" y="3922539"/>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Doughnut 48">
            <a:extLst>
              <a:ext uri="{FF2B5EF4-FFF2-40B4-BE49-F238E27FC236}">
                <a16:creationId xmlns:a16="http://schemas.microsoft.com/office/drawing/2014/main" id="{B6BC19CC-EB56-4E03-44F1-C77253B9EC94}"/>
              </a:ext>
            </a:extLst>
          </p:cNvPr>
          <p:cNvSpPr/>
          <p:nvPr/>
        </p:nvSpPr>
        <p:spPr>
          <a:xfrm>
            <a:off x="1506635" y="3935838"/>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Doughnut 49">
            <a:extLst>
              <a:ext uri="{FF2B5EF4-FFF2-40B4-BE49-F238E27FC236}">
                <a16:creationId xmlns:a16="http://schemas.microsoft.com/office/drawing/2014/main" id="{771141DB-63B4-C955-463E-B5BED9226208}"/>
              </a:ext>
            </a:extLst>
          </p:cNvPr>
          <p:cNvSpPr/>
          <p:nvPr/>
        </p:nvSpPr>
        <p:spPr>
          <a:xfrm>
            <a:off x="2051189" y="3917257"/>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Doughnut 50">
            <a:extLst>
              <a:ext uri="{FF2B5EF4-FFF2-40B4-BE49-F238E27FC236}">
                <a16:creationId xmlns:a16="http://schemas.microsoft.com/office/drawing/2014/main" id="{E7142AB9-86D3-90A8-DE02-3F09E6438143}"/>
              </a:ext>
            </a:extLst>
          </p:cNvPr>
          <p:cNvSpPr/>
          <p:nvPr/>
        </p:nvSpPr>
        <p:spPr>
          <a:xfrm>
            <a:off x="2595743" y="3898676"/>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ounded Rectangle 51">
            <a:extLst>
              <a:ext uri="{FF2B5EF4-FFF2-40B4-BE49-F238E27FC236}">
                <a16:creationId xmlns:a16="http://schemas.microsoft.com/office/drawing/2014/main" id="{2BFD5EAC-0F5C-C905-D0FB-9A86BD2E04DD}"/>
              </a:ext>
            </a:extLst>
          </p:cNvPr>
          <p:cNvSpPr/>
          <p:nvPr/>
        </p:nvSpPr>
        <p:spPr>
          <a:xfrm>
            <a:off x="703385" y="4897012"/>
            <a:ext cx="2387169" cy="110483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9F993F2B-F4B0-915A-58EB-295D014815A5}"/>
              </a:ext>
            </a:extLst>
          </p:cNvPr>
          <p:cNvSpPr/>
          <p:nvPr/>
        </p:nvSpPr>
        <p:spPr>
          <a:xfrm>
            <a:off x="3165231" y="2359780"/>
            <a:ext cx="529691" cy="745240"/>
          </a:xfrm>
          <a:prstGeom prst="roundRect">
            <a:avLst>
              <a:gd name="adj" fmla="val 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B33CADE-81B5-068D-62DC-24D53EE9FD95}"/>
              </a:ext>
            </a:extLst>
          </p:cNvPr>
          <p:cNvSpPr/>
          <p:nvPr/>
        </p:nvSpPr>
        <p:spPr>
          <a:xfrm>
            <a:off x="3240034" y="2442530"/>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796C341-6A6B-1D3B-2425-35DE5F87D703}"/>
              </a:ext>
            </a:extLst>
          </p:cNvPr>
          <p:cNvSpPr/>
          <p:nvPr/>
        </p:nvSpPr>
        <p:spPr>
          <a:xfrm>
            <a:off x="3373604" y="2442530"/>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F83B723-94ED-9666-D239-8B4AB63AD2DF}"/>
              </a:ext>
            </a:extLst>
          </p:cNvPr>
          <p:cNvSpPr/>
          <p:nvPr/>
        </p:nvSpPr>
        <p:spPr>
          <a:xfrm>
            <a:off x="3508197" y="2442530"/>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89AB635-DCE1-43EA-6E62-3975A6299D7A}"/>
              </a:ext>
            </a:extLst>
          </p:cNvPr>
          <p:cNvSpPr/>
          <p:nvPr/>
        </p:nvSpPr>
        <p:spPr>
          <a:xfrm>
            <a:off x="3240033" y="2609238"/>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E7D5795-B91B-505D-1644-1DDFD360337F}"/>
              </a:ext>
            </a:extLst>
          </p:cNvPr>
          <p:cNvSpPr/>
          <p:nvPr/>
        </p:nvSpPr>
        <p:spPr>
          <a:xfrm>
            <a:off x="3373604" y="2613072"/>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80CAE45-4EF2-48FA-7F42-6DC7EE06F892}"/>
              </a:ext>
            </a:extLst>
          </p:cNvPr>
          <p:cNvSpPr/>
          <p:nvPr/>
        </p:nvSpPr>
        <p:spPr>
          <a:xfrm>
            <a:off x="3515532" y="2621404"/>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1F925C6-A27D-F7BB-C3C1-FD8649C2C768}"/>
              </a:ext>
            </a:extLst>
          </p:cNvPr>
          <p:cNvSpPr/>
          <p:nvPr/>
        </p:nvSpPr>
        <p:spPr>
          <a:xfrm>
            <a:off x="3232698" y="2771187"/>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0EE8058-C01C-7AC4-17A4-8F435146E648}"/>
              </a:ext>
            </a:extLst>
          </p:cNvPr>
          <p:cNvSpPr/>
          <p:nvPr/>
        </p:nvSpPr>
        <p:spPr>
          <a:xfrm>
            <a:off x="3366269" y="2775021"/>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7787BB6-E406-337C-00E1-C2BD9C186B9F}"/>
              </a:ext>
            </a:extLst>
          </p:cNvPr>
          <p:cNvSpPr/>
          <p:nvPr/>
        </p:nvSpPr>
        <p:spPr>
          <a:xfrm>
            <a:off x="3508197" y="2783353"/>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7DEB674-E9FC-CEA1-F487-D7DCCC9AA7D4}"/>
              </a:ext>
            </a:extLst>
          </p:cNvPr>
          <p:cNvSpPr/>
          <p:nvPr/>
        </p:nvSpPr>
        <p:spPr>
          <a:xfrm>
            <a:off x="3230703" y="2976112"/>
            <a:ext cx="142901" cy="9689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22C1B32-6D1E-EA61-767E-4C69774FCA02}"/>
              </a:ext>
            </a:extLst>
          </p:cNvPr>
          <p:cNvSpPr/>
          <p:nvPr/>
        </p:nvSpPr>
        <p:spPr>
          <a:xfrm>
            <a:off x="3439076" y="2972649"/>
            <a:ext cx="142901" cy="9689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C0CFBD5-0F22-BE17-E776-AA6897074475}"/>
              </a:ext>
            </a:extLst>
          </p:cNvPr>
          <p:cNvSpPr/>
          <p:nvPr/>
        </p:nvSpPr>
        <p:spPr>
          <a:xfrm flipV="1">
            <a:off x="3140011" y="1854742"/>
            <a:ext cx="628827" cy="39857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EB67CA8-D348-AE06-F753-90C9653C08E4}"/>
              </a:ext>
            </a:extLst>
          </p:cNvPr>
          <p:cNvSpPr/>
          <p:nvPr/>
        </p:nvSpPr>
        <p:spPr>
          <a:xfrm>
            <a:off x="3197591" y="3240710"/>
            <a:ext cx="396122" cy="480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Graphic 67" descr="Processor with solid fill">
            <a:extLst>
              <a:ext uri="{FF2B5EF4-FFF2-40B4-BE49-F238E27FC236}">
                <a16:creationId xmlns:a16="http://schemas.microsoft.com/office/drawing/2014/main" id="{065BF880-0A0D-6010-F0D4-1B2C70BFDC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22916" y="-83887"/>
            <a:ext cx="975546" cy="975546"/>
          </a:xfrm>
          <a:prstGeom prst="rect">
            <a:avLst/>
          </a:prstGeom>
        </p:spPr>
      </p:pic>
      <p:pic>
        <p:nvPicPr>
          <p:cNvPr id="72" name="Graphic 71" descr="Cloud Computing with solid fill">
            <a:extLst>
              <a:ext uri="{FF2B5EF4-FFF2-40B4-BE49-F238E27FC236}">
                <a16:creationId xmlns:a16="http://schemas.microsoft.com/office/drawing/2014/main" id="{AD8CFEF2-DC97-4DD8-71F0-FC5674854D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5383" y="268498"/>
            <a:ext cx="2801050" cy="2801050"/>
          </a:xfrm>
          <a:prstGeom prst="rect">
            <a:avLst/>
          </a:prstGeom>
        </p:spPr>
      </p:pic>
      <p:cxnSp>
        <p:nvCxnSpPr>
          <p:cNvPr id="74" name="Straight Arrow Connector 73">
            <a:extLst>
              <a:ext uri="{FF2B5EF4-FFF2-40B4-BE49-F238E27FC236}">
                <a16:creationId xmlns:a16="http://schemas.microsoft.com/office/drawing/2014/main" id="{2B383023-DD3D-E7A5-B69F-1625F44C5530}"/>
              </a:ext>
            </a:extLst>
          </p:cNvPr>
          <p:cNvCxnSpPr/>
          <p:nvPr/>
        </p:nvCxnSpPr>
        <p:spPr>
          <a:xfrm flipH="1">
            <a:off x="5196685" y="2910791"/>
            <a:ext cx="899315" cy="1247403"/>
          </a:xfrm>
          <a:prstGeom prst="straightConnector1">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91799C4-DC5C-7BB7-DA1F-43BC767284A6}"/>
              </a:ext>
            </a:extLst>
          </p:cNvPr>
          <p:cNvSpPr txBox="1"/>
          <p:nvPr/>
        </p:nvSpPr>
        <p:spPr>
          <a:xfrm>
            <a:off x="549501" y="625838"/>
            <a:ext cx="4031873" cy="369332"/>
          </a:xfrm>
          <a:prstGeom prst="rect">
            <a:avLst/>
          </a:prstGeom>
          <a:noFill/>
        </p:spPr>
        <p:txBody>
          <a:bodyPr wrap="none" rtlCol="0">
            <a:spAutoFit/>
          </a:bodyPr>
          <a:lstStyle/>
          <a:p>
            <a:r>
              <a:rPr lang="en-US" dirty="0"/>
              <a:t>Embedded agent with </a:t>
            </a:r>
            <a:r>
              <a:rPr lang="en-US" dirty="0" err="1"/>
              <a:t>WiFi</a:t>
            </a:r>
            <a:r>
              <a:rPr lang="en-US" dirty="0"/>
              <a:t> Long-haul</a:t>
            </a:r>
          </a:p>
        </p:txBody>
      </p:sp>
      <p:sp>
        <p:nvSpPr>
          <p:cNvPr id="76" name="Oval 75">
            <a:extLst>
              <a:ext uri="{FF2B5EF4-FFF2-40B4-BE49-F238E27FC236}">
                <a16:creationId xmlns:a16="http://schemas.microsoft.com/office/drawing/2014/main" id="{D9D9DA6D-7863-4649-C2DB-B59B093A7E2A}"/>
              </a:ext>
            </a:extLst>
          </p:cNvPr>
          <p:cNvSpPr/>
          <p:nvPr/>
        </p:nvSpPr>
        <p:spPr>
          <a:xfrm>
            <a:off x="900638" y="3193261"/>
            <a:ext cx="534572" cy="59084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B98DD9D-59AF-E8F4-3BC6-923A57C33EBA}"/>
              </a:ext>
            </a:extLst>
          </p:cNvPr>
          <p:cNvSpPr/>
          <p:nvPr/>
        </p:nvSpPr>
        <p:spPr>
          <a:xfrm>
            <a:off x="1073148" y="3641337"/>
            <a:ext cx="534572" cy="59084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57D5ECF9-DFB7-D424-6A8A-1FA22071FCBA}"/>
              </a:ext>
            </a:extLst>
          </p:cNvPr>
          <p:cNvSpPr/>
          <p:nvPr/>
        </p:nvSpPr>
        <p:spPr>
          <a:xfrm>
            <a:off x="1225548" y="3793737"/>
            <a:ext cx="534572" cy="59084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D64CA67-74B7-130C-A31C-F8FDCE0A0340}"/>
              </a:ext>
            </a:extLst>
          </p:cNvPr>
          <p:cNvSpPr/>
          <p:nvPr/>
        </p:nvSpPr>
        <p:spPr>
          <a:xfrm>
            <a:off x="1377948" y="3946137"/>
            <a:ext cx="534572" cy="59084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riangle 79">
            <a:extLst>
              <a:ext uri="{FF2B5EF4-FFF2-40B4-BE49-F238E27FC236}">
                <a16:creationId xmlns:a16="http://schemas.microsoft.com/office/drawing/2014/main" id="{70403B13-E049-5BAB-9261-375AE5BFBDE5}"/>
              </a:ext>
            </a:extLst>
          </p:cNvPr>
          <p:cNvSpPr/>
          <p:nvPr/>
        </p:nvSpPr>
        <p:spPr>
          <a:xfrm>
            <a:off x="9582649" y="1972465"/>
            <a:ext cx="619576" cy="647113"/>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F14FFDC3-9EAE-D441-FD20-36A8FE88BFAC}"/>
              </a:ext>
            </a:extLst>
          </p:cNvPr>
          <p:cNvSpPr/>
          <p:nvPr/>
        </p:nvSpPr>
        <p:spPr>
          <a:xfrm>
            <a:off x="2393692" y="3078278"/>
            <a:ext cx="619576" cy="647113"/>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riangle 80">
            <a:extLst>
              <a:ext uri="{FF2B5EF4-FFF2-40B4-BE49-F238E27FC236}">
                <a16:creationId xmlns:a16="http://schemas.microsoft.com/office/drawing/2014/main" id="{197A19DC-0506-89CF-E8A4-02911DC3B0BF}"/>
              </a:ext>
            </a:extLst>
          </p:cNvPr>
          <p:cNvSpPr/>
          <p:nvPr/>
        </p:nvSpPr>
        <p:spPr>
          <a:xfrm>
            <a:off x="2546092" y="3230678"/>
            <a:ext cx="619576" cy="647113"/>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riangle 81">
            <a:extLst>
              <a:ext uri="{FF2B5EF4-FFF2-40B4-BE49-F238E27FC236}">
                <a16:creationId xmlns:a16="http://schemas.microsoft.com/office/drawing/2014/main" id="{396019F5-DF4E-4A18-1801-2C56A84B7E9F}"/>
              </a:ext>
            </a:extLst>
          </p:cNvPr>
          <p:cNvSpPr/>
          <p:nvPr/>
        </p:nvSpPr>
        <p:spPr>
          <a:xfrm>
            <a:off x="2698492" y="3383078"/>
            <a:ext cx="619576" cy="647113"/>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riangle 82">
            <a:extLst>
              <a:ext uri="{FF2B5EF4-FFF2-40B4-BE49-F238E27FC236}">
                <a16:creationId xmlns:a16="http://schemas.microsoft.com/office/drawing/2014/main" id="{8614ACFE-4E75-AE0B-2CA1-07B6853033B0}"/>
              </a:ext>
            </a:extLst>
          </p:cNvPr>
          <p:cNvSpPr/>
          <p:nvPr/>
        </p:nvSpPr>
        <p:spPr>
          <a:xfrm>
            <a:off x="2850892" y="3535478"/>
            <a:ext cx="619576" cy="647113"/>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Graphic 84" descr="Processor with solid fill">
            <a:extLst>
              <a:ext uri="{FF2B5EF4-FFF2-40B4-BE49-F238E27FC236}">
                <a16:creationId xmlns:a16="http://schemas.microsoft.com/office/drawing/2014/main" id="{6F4B1073-0BF0-4B08-E84B-20A2AF8D4E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9916" y="4394891"/>
            <a:ext cx="2202180" cy="2202180"/>
          </a:xfrm>
          <a:prstGeom prst="rect">
            <a:avLst/>
          </a:prstGeom>
        </p:spPr>
      </p:pic>
      <p:sp>
        <p:nvSpPr>
          <p:cNvPr id="87" name="Folded Corner 86">
            <a:extLst>
              <a:ext uri="{FF2B5EF4-FFF2-40B4-BE49-F238E27FC236}">
                <a16:creationId xmlns:a16="http://schemas.microsoft.com/office/drawing/2014/main" id="{2E688E35-80F8-2E65-1C19-FBA56A078AA7}"/>
              </a:ext>
            </a:extLst>
          </p:cNvPr>
          <p:cNvSpPr/>
          <p:nvPr/>
        </p:nvSpPr>
        <p:spPr>
          <a:xfrm>
            <a:off x="6958548" y="3530574"/>
            <a:ext cx="4399386" cy="2342687"/>
          </a:xfrm>
          <a:prstGeom prst="foldedCorne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dirty="0">
                <a:solidFill>
                  <a:schemeClr val="tx1"/>
                </a:solidFill>
              </a:rPr>
              <a:t>Sensors and actuators : bill validator , motors for manipulating and moving product inventory </a:t>
            </a:r>
          </a:p>
          <a:p>
            <a:pPr marL="342900" indent="-342900">
              <a:buAutoNum type="arabicPeriod"/>
            </a:pPr>
            <a:r>
              <a:rPr lang="en-US" dirty="0">
                <a:solidFill>
                  <a:schemeClr val="tx1"/>
                </a:solidFill>
              </a:rPr>
              <a:t>Controller : MDB (multi-drop bus)</a:t>
            </a:r>
            <a:br>
              <a:rPr lang="en-US" dirty="0">
                <a:solidFill>
                  <a:schemeClr val="tx1"/>
                </a:solidFill>
              </a:rPr>
            </a:br>
            <a:r>
              <a:rPr lang="en-US" dirty="0">
                <a:solidFill>
                  <a:schemeClr val="tx1"/>
                </a:solidFill>
              </a:rPr>
              <a:t>                   DEX (digital exchange) </a:t>
            </a:r>
          </a:p>
        </p:txBody>
      </p:sp>
    </p:spTree>
    <p:extLst>
      <p:ext uri="{BB962C8B-B14F-4D97-AF65-F5344CB8AC3E}">
        <p14:creationId xmlns:p14="http://schemas.microsoft.com/office/powerpoint/2010/main" val="397008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090FB-D5D7-4F51-B1DF-36EF312372A0}"/>
              </a:ext>
            </a:extLst>
          </p:cNvPr>
          <p:cNvSpPr>
            <a:spLocks noGrp="1"/>
          </p:cNvSpPr>
          <p:nvPr>
            <p:ph type="title"/>
          </p:nvPr>
        </p:nvSpPr>
        <p:spPr/>
        <p:txBody>
          <a:bodyPr>
            <a:normAutofit/>
          </a:bodyPr>
          <a:lstStyle/>
          <a:p>
            <a:r>
              <a:rPr lang="en-US" sz="2800" dirty="0"/>
              <a:t>Syllabus: IoT electronic system</a:t>
            </a:r>
          </a:p>
        </p:txBody>
      </p:sp>
      <p:sp>
        <p:nvSpPr>
          <p:cNvPr id="3" name="Content Placeholder 2">
            <a:extLst>
              <a:ext uri="{FF2B5EF4-FFF2-40B4-BE49-F238E27FC236}">
                <a16:creationId xmlns:a16="http://schemas.microsoft.com/office/drawing/2014/main" id="{4F997DEB-D2E6-D33D-5586-49E2B6E55B1E}"/>
              </a:ext>
            </a:extLst>
          </p:cNvPr>
          <p:cNvSpPr>
            <a:spLocks noGrp="1"/>
          </p:cNvSpPr>
          <p:nvPr>
            <p:ph idx="1"/>
          </p:nvPr>
        </p:nvSpPr>
        <p:spPr/>
        <p:txBody>
          <a:bodyPr>
            <a:normAutofit lnSpcReduction="10000"/>
          </a:bodyPr>
          <a:lstStyle/>
          <a:p>
            <a:r>
              <a:rPr lang="en-FR" sz="2400" b="1" dirty="0"/>
              <a:t>📜 </a:t>
            </a:r>
            <a:r>
              <a:rPr lang="en-GB" sz="2400" b="1" dirty="0"/>
              <a:t>Course Description: </a:t>
            </a:r>
          </a:p>
          <a:p>
            <a:endParaRPr lang="en-GB" sz="2400" b="1" dirty="0"/>
          </a:p>
          <a:p>
            <a:r>
              <a:rPr lang="en-GB" sz="2400" dirty="0"/>
              <a:t>The study of IoT system and technological and societal aspects of the INTERNET OF THINGS</a:t>
            </a:r>
          </a:p>
          <a:p>
            <a:endParaRPr lang="en-GB" sz="2400" dirty="0"/>
          </a:p>
          <a:p>
            <a:r>
              <a:rPr lang="en-FR" sz="2400" b="1" dirty="0"/>
              <a:t>🗝 </a:t>
            </a:r>
            <a:r>
              <a:rPr lang="en-GB" sz="2400" b="1" dirty="0" err="1"/>
              <a:t>Enrollment</a:t>
            </a:r>
            <a:endParaRPr lang="en-GB" sz="2400" b="1" dirty="0"/>
          </a:p>
          <a:p>
            <a:endParaRPr lang="en-GB" sz="2400" b="1" dirty="0"/>
          </a:p>
          <a:p>
            <a:r>
              <a:rPr lang="en-GB" sz="2400" b="1" dirty="0"/>
              <a:t>Prerequisite(s):</a:t>
            </a:r>
            <a:r>
              <a:rPr lang="en-GB" sz="2400" dirty="0"/>
              <a:t> course(s) that must be taken prior to this course </a:t>
            </a:r>
            <a:r>
              <a:rPr lang="en-GB" sz="2400" b="1" dirty="0"/>
              <a:t>Co-Requisite(s):</a:t>
            </a:r>
            <a:r>
              <a:rPr lang="en-GB" sz="2400" dirty="0"/>
              <a:t> assignment should be well done and return me back in time </a:t>
            </a:r>
            <a:r>
              <a:rPr lang="en-GB" sz="2400" b="1" dirty="0"/>
              <a:t>Concurrent </a:t>
            </a:r>
            <a:r>
              <a:rPr lang="en-GB" sz="2400" b="1" dirty="0" err="1"/>
              <a:t>Enrollment</a:t>
            </a:r>
            <a:r>
              <a:rPr lang="en-GB" sz="2400" b="1" dirty="0"/>
              <a:t>:</a:t>
            </a:r>
            <a:r>
              <a:rPr lang="en-GB" sz="2400" dirty="0"/>
              <a:t> </a:t>
            </a:r>
            <a:r>
              <a:rPr lang="en-GB" sz="2400" dirty="0" err="1"/>
              <a:t>particiaption</a:t>
            </a:r>
            <a:endParaRPr lang="en-GB" sz="2400" dirty="0"/>
          </a:p>
          <a:p>
            <a:endParaRPr lang="en-US" sz="2400" dirty="0"/>
          </a:p>
        </p:txBody>
      </p:sp>
    </p:spTree>
    <p:extLst>
      <p:ext uri="{BB962C8B-B14F-4D97-AF65-F5344CB8AC3E}">
        <p14:creationId xmlns:p14="http://schemas.microsoft.com/office/powerpoint/2010/main" val="197009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132">
            <a:extLst>
              <a:ext uri="{FF2B5EF4-FFF2-40B4-BE49-F238E27FC236}">
                <a16:creationId xmlns:a16="http://schemas.microsoft.com/office/drawing/2014/main" id="{E543DAAF-3079-C9B3-160E-4505C7CA867C}"/>
              </a:ext>
            </a:extLst>
          </p:cNvPr>
          <p:cNvSpPr>
            <a:spLocks noGrp="1"/>
          </p:cNvSpPr>
          <p:nvPr>
            <p:ph type="title"/>
          </p:nvPr>
        </p:nvSpPr>
        <p:spPr/>
        <p:txBody>
          <a:bodyPr>
            <a:normAutofit/>
          </a:bodyPr>
          <a:lstStyle/>
          <a:p>
            <a:r>
              <a:rPr lang="en-US" sz="2800" dirty="0"/>
              <a:t>Gateway example with Cellular </a:t>
            </a:r>
          </a:p>
        </p:txBody>
      </p:sp>
      <p:sp>
        <p:nvSpPr>
          <p:cNvPr id="5" name="Rectangle 4">
            <a:extLst>
              <a:ext uri="{FF2B5EF4-FFF2-40B4-BE49-F238E27FC236}">
                <a16:creationId xmlns:a16="http://schemas.microsoft.com/office/drawing/2014/main" id="{BE33455F-C8AB-3FAB-87F3-68E5408F098B}"/>
              </a:ext>
            </a:extLst>
          </p:cNvPr>
          <p:cNvSpPr/>
          <p:nvPr/>
        </p:nvSpPr>
        <p:spPr>
          <a:xfrm>
            <a:off x="496706" y="1424811"/>
            <a:ext cx="3486937" cy="4992244"/>
          </a:xfrm>
          <a:prstGeom prst="rect">
            <a:avLst/>
          </a:prstGeom>
          <a:solidFill>
            <a:srgbClr val="B5B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2C9CAF5-19E5-506C-3A1C-1BA7C1F23BF3}"/>
              </a:ext>
            </a:extLst>
          </p:cNvPr>
          <p:cNvSpPr txBox="1"/>
          <p:nvPr/>
        </p:nvSpPr>
        <p:spPr>
          <a:xfrm>
            <a:off x="84406" y="1561514"/>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95D5BB1B-5FB6-BE87-0320-63148BD14033}"/>
              </a:ext>
            </a:extLst>
          </p:cNvPr>
          <p:cNvSpPr txBox="1"/>
          <p:nvPr/>
        </p:nvSpPr>
        <p:spPr>
          <a:xfrm>
            <a:off x="1294228" y="984739"/>
            <a:ext cx="1796326" cy="369332"/>
          </a:xfrm>
          <a:prstGeom prst="rect">
            <a:avLst/>
          </a:prstGeom>
          <a:noFill/>
        </p:spPr>
        <p:txBody>
          <a:bodyPr wrap="none" rtlCol="0">
            <a:spAutoFit/>
          </a:bodyPr>
          <a:lstStyle/>
          <a:p>
            <a:r>
              <a:rPr lang="en-US" dirty="0"/>
              <a:t>Coffee machine</a:t>
            </a:r>
          </a:p>
        </p:txBody>
      </p:sp>
      <p:sp>
        <p:nvSpPr>
          <p:cNvPr id="8" name="Rounded Rectangle 7">
            <a:extLst>
              <a:ext uri="{FF2B5EF4-FFF2-40B4-BE49-F238E27FC236}">
                <a16:creationId xmlns:a16="http://schemas.microsoft.com/office/drawing/2014/main" id="{847A903A-E20B-66B9-532E-AAA00F043907}"/>
              </a:ext>
            </a:extLst>
          </p:cNvPr>
          <p:cNvSpPr/>
          <p:nvPr/>
        </p:nvSpPr>
        <p:spPr>
          <a:xfrm>
            <a:off x="673080" y="1909689"/>
            <a:ext cx="2387169" cy="327018"/>
          </a:xfrm>
          <a:prstGeom prst="roundRect">
            <a:avLst/>
          </a:prstGeom>
          <a:solidFill>
            <a:srgbClr val="B5B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F4D498A-EC71-4C89-33AC-0D2F1A5E409E}"/>
              </a:ext>
            </a:extLst>
          </p:cNvPr>
          <p:cNvSpPr/>
          <p:nvPr/>
        </p:nvSpPr>
        <p:spPr>
          <a:xfrm>
            <a:off x="914400" y="1965432"/>
            <a:ext cx="225083" cy="2155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5645767-435C-F19C-E248-3FB511DC12BF}"/>
              </a:ext>
            </a:extLst>
          </p:cNvPr>
          <p:cNvSpPr/>
          <p:nvPr/>
        </p:nvSpPr>
        <p:spPr>
          <a:xfrm>
            <a:off x="1464746" y="1972465"/>
            <a:ext cx="225083" cy="2155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61B53DA-D11B-BA9A-CFF1-1DF448C16000}"/>
              </a:ext>
            </a:extLst>
          </p:cNvPr>
          <p:cNvSpPr/>
          <p:nvPr/>
        </p:nvSpPr>
        <p:spPr>
          <a:xfrm>
            <a:off x="2015092" y="1979498"/>
            <a:ext cx="225083" cy="2155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CCFE4F-198C-6301-045B-64DD4DF2A3AA}"/>
              </a:ext>
            </a:extLst>
          </p:cNvPr>
          <p:cNvSpPr/>
          <p:nvPr/>
        </p:nvSpPr>
        <p:spPr>
          <a:xfrm>
            <a:off x="2565438" y="1986531"/>
            <a:ext cx="225083" cy="2155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AD71D49-D552-D4F5-9EC2-F1C629886749}"/>
              </a:ext>
            </a:extLst>
          </p:cNvPr>
          <p:cNvSpPr/>
          <p:nvPr/>
        </p:nvSpPr>
        <p:spPr>
          <a:xfrm>
            <a:off x="673080" y="2539429"/>
            <a:ext cx="2387169" cy="327018"/>
          </a:xfrm>
          <a:prstGeom prst="roundRect">
            <a:avLst/>
          </a:prstGeom>
          <a:solidFill>
            <a:srgbClr val="B5B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EE1A32-F3B0-F517-A0A5-33BCE14E2D14}"/>
              </a:ext>
            </a:extLst>
          </p:cNvPr>
          <p:cNvSpPr/>
          <p:nvPr/>
        </p:nvSpPr>
        <p:spPr>
          <a:xfrm>
            <a:off x="914400" y="2595172"/>
            <a:ext cx="225083" cy="2155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CFE69B-CCD0-E4EB-2049-169AA1B596F7}"/>
              </a:ext>
            </a:extLst>
          </p:cNvPr>
          <p:cNvSpPr/>
          <p:nvPr/>
        </p:nvSpPr>
        <p:spPr>
          <a:xfrm>
            <a:off x="1464746" y="2602205"/>
            <a:ext cx="225083" cy="2155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12DD5AC-AC30-DB7F-E7FC-E1175141FB8B}"/>
              </a:ext>
            </a:extLst>
          </p:cNvPr>
          <p:cNvSpPr/>
          <p:nvPr/>
        </p:nvSpPr>
        <p:spPr>
          <a:xfrm>
            <a:off x="2015092" y="2609238"/>
            <a:ext cx="225083" cy="2155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1F3B1E-2DB6-74F0-3428-34D44B24669D}"/>
              </a:ext>
            </a:extLst>
          </p:cNvPr>
          <p:cNvSpPr/>
          <p:nvPr/>
        </p:nvSpPr>
        <p:spPr>
          <a:xfrm>
            <a:off x="2565438" y="2616271"/>
            <a:ext cx="225083" cy="2155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5EFC6657-774D-4F26-9F49-E46D75540940}"/>
              </a:ext>
            </a:extLst>
          </p:cNvPr>
          <p:cNvSpPr/>
          <p:nvPr/>
        </p:nvSpPr>
        <p:spPr>
          <a:xfrm>
            <a:off x="673080" y="3105020"/>
            <a:ext cx="2387169" cy="327018"/>
          </a:xfrm>
          <a:prstGeom prst="roundRect">
            <a:avLst/>
          </a:prstGeom>
          <a:solidFill>
            <a:srgbClr val="B5B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9F357E5-59DA-77EC-5ADB-7AC0E9BEAEA8}"/>
              </a:ext>
            </a:extLst>
          </p:cNvPr>
          <p:cNvSpPr/>
          <p:nvPr/>
        </p:nvSpPr>
        <p:spPr>
          <a:xfrm>
            <a:off x="914400" y="3169169"/>
            <a:ext cx="225083" cy="2155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8874E4D-6B33-26C1-C6B1-CBC2A708BE0C}"/>
              </a:ext>
            </a:extLst>
          </p:cNvPr>
          <p:cNvSpPr/>
          <p:nvPr/>
        </p:nvSpPr>
        <p:spPr>
          <a:xfrm>
            <a:off x="1443434" y="3181862"/>
            <a:ext cx="225083" cy="2155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2320053-7888-7C9E-CE0B-DF506997E88E}"/>
              </a:ext>
            </a:extLst>
          </p:cNvPr>
          <p:cNvSpPr/>
          <p:nvPr/>
        </p:nvSpPr>
        <p:spPr>
          <a:xfrm>
            <a:off x="2004436" y="3174880"/>
            <a:ext cx="225083" cy="2155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39F7388-E687-D9ED-79B4-B7CE788C9A43}"/>
              </a:ext>
            </a:extLst>
          </p:cNvPr>
          <p:cNvSpPr/>
          <p:nvPr/>
        </p:nvSpPr>
        <p:spPr>
          <a:xfrm>
            <a:off x="2565438" y="3181862"/>
            <a:ext cx="225083" cy="2155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ughnut 22">
            <a:extLst>
              <a:ext uri="{FF2B5EF4-FFF2-40B4-BE49-F238E27FC236}">
                <a16:creationId xmlns:a16="http://schemas.microsoft.com/office/drawing/2014/main" id="{31E9E61D-4079-51CB-86B4-E5DE0E40D93A}"/>
              </a:ext>
            </a:extLst>
          </p:cNvPr>
          <p:cNvSpPr/>
          <p:nvPr/>
        </p:nvSpPr>
        <p:spPr>
          <a:xfrm>
            <a:off x="914399" y="2059313"/>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Doughnut 23">
            <a:extLst>
              <a:ext uri="{FF2B5EF4-FFF2-40B4-BE49-F238E27FC236}">
                <a16:creationId xmlns:a16="http://schemas.microsoft.com/office/drawing/2014/main" id="{C2F53A5E-537A-2ABB-D384-EA2177AC2B3E}"/>
              </a:ext>
            </a:extLst>
          </p:cNvPr>
          <p:cNvSpPr/>
          <p:nvPr/>
        </p:nvSpPr>
        <p:spPr>
          <a:xfrm>
            <a:off x="1464745" y="2072612"/>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Doughnut 24">
            <a:extLst>
              <a:ext uri="{FF2B5EF4-FFF2-40B4-BE49-F238E27FC236}">
                <a16:creationId xmlns:a16="http://schemas.microsoft.com/office/drawing/2014/main" id="{D9A54E0F-F100-D308-C3F6-56E8E397DA83}"/>
              </a:ext>
            </a:extLst>
          </p:cNvPr>
          <p:cNvSpPr/>
          <p:nvPr/>
        </p:nvSpPr>
        <p:spPr>
          <a:xfrm>
            <a:off x="2009299" y="2054031"/>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Doughnut 25">
            <a:extLst>
              <a:ext uri="{FF2B5EF4-FFF2-40B4-BE49-F238E27FC236}">
                <a16:creationId xmlns:a16="http://schemas.microsoft.com/office/drawing/2014/main" id="{7DF99684-35DD-AF34-433E-61A44FF4937A}"/>
              </a:ext>
            </a:extLst>
          </p:cNvPr>
          <p:cNvSpPr/>
          <p:nvPr/>
        </p:nvSpPr>
        <p:spPr>
          <a:xfrm>
            <a:off x="2553853" y="2035450"/>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Doughnut 26">
            <a:extLst>
              <a:ext uri="{FF2B5EF4-FFF2-40B4-BE49-F238E27FC236}">
                <a16:creationId xmlns:a16="http://schemas.microsoft.com/office/drawing/2014/main" id="{C3A73468-3513-75B9-3DBF-44CAA21CA92A}"/>
              </a:ext>
            </a:extLst>
          </p:cNvPr>
          <p:cNvSpPr/>
          <p:nvPr/>
        </p:nvSpPr>
        <p:spPr>
          <a:xfrm>
            <a:off x="925984" y="2675136"/>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Doughnut 27">
            <a:extLst>
              <a:ext uri="{FF2B5EF4-FFF2-40B4-BE49-F238E27FC236}">
                <a16:creationId xmlns:a16="http://schemas.microsoft.com/office/drawing/2014/main" id="{868D995B-5CAE-8C39-8FD1-EF89EBB44877}"/>
              </a:ext>
            </a:extLst>
          </p:cNvPr>
          <p:cNvSpPr/>
          <p:nvPr/>
        </p:nvSpPr>
        <p:spPr>
          <a:xfrm>
            <a:off x="1476330" y="2688435"/>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Doughnut 28">
            <a:extLst>
              <a:ext uri="{FF2B5EF4-FFF2-40B4-BE49-F238E27FC236}">
                <a16:creationId xmlns:a16="http://schemas.microsoft.com/office/drawing/2014/main" id="{6C11825F-0089-3FA0-5276-223C0372F10B}"/>
              </a:ext>
            </a:extLst>
          </p:cNvPr>
          <p:cNvSpPr/>
          <p:nvPr/>
        </p:nvSpPr>
        <p:spPr>
          <a:xfrm>
            <a:off x="2020884" y="2669854"/>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Doughnut 29">
            <a:extLst>
              <a:ext uri="{FF2B5EF4-FFF2-40B4-BE49-F238E27FC236}">
                <a16:creationId xmlns:a16="http://schemas.microsoft.com/office/drawing/2014/main" id="{F2354D00-EAD7-19E7-96A1-1FEB453119CB}"/>
              </a:ext>
            </a:extLst>
          </p:cNvPr>
          <p:cNvSpPr/>
          <p:nvPr/>
        </p:nvSpPr>
        <p:spPr>
          <a:xfrm>
            <a:off x="2565438" y="2651273"/>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Doughnut 30">
            <a:extLst>
              <a:ext uri="{FF2B5EF4-FFF2-40B4-BE49-F238E27FC236}">
                <a16:creationId xmlns:a16="http://schemas.microsoft.com/office/drawing/2014/main" id="{E3A73C1B-EA99-7A4A-D8FA-8ADC3951BA53}"/>
              </a:ext>
            </a:extLst>
          </p:cNvPr>
          <p:cNvSpPr/>
          <p:nvPr/>
        </p:nvSpPr>
        <p:spPr>
          <a:xfrm>
            <a:off x="925984" y="3278541"/>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Doughnut 31">
            <a:extLst>
              <a:ext uri="{FF2B5EF4-FFF2-40B4-BE49-F238E27FC236}">
                <a16:creationId xmlns:a16="http://schemas.microsoft.com/office/drawing/2014/main" id="{916EA6FC-F625-20E8-CD5B-CBFBBB15DA1B}"/>
              </a:ext>
            </a:extLst>
          </p:cNvPr>
          <p:cNvSpPr/>
          <p:nvPr/>
        </p:nvSpPr>
        <p:spPr>
          <a:xfrm>
            <a:off x="1476330" y="3291840"/>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Doughnut 32">
            <a:extLst>
              <a:ext uri="{FF2B5EF4-FFF2-40B4-BE49-F238E27FC236}">
                <a16:creationId xmlns:a16="http://schemas.microsoft.com/office/drawing/2014/main" id="{2F58CE12-FFAD-F871-F7DC-DD4119582726}"/>
              </a:ext>
            </a:extLst>
          </p:cNvPr>
          <p:cNvSpPr/>
          <p:nvPr/>
        </p:nvSpPr>
        <p:spPr>
          <a:xfrm>
            <a:off x="2020884" y="3273259"/>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Doughnut 33">
            <a:extLst>
              <a:ext uri="{FF2B5EF4-FFF2-40B4-BE49-F238E27FC236}">
                <a16:creationId xmlns:a16="http://schemas.microsoft.com/office/drawing/2014/main" id="{B5C1B19B-3B78-CEFA-635C-BB64EDC0D39F}"/>
              </a:ext>
            </a:extLst>
          </p:cNvPr>
          <p:cNvSpPr/>
          <p:nvPr/>
        </p:nvSpPr>
        <p:spPr>
          <a:xfrm>
            <a:off x="2565438" y="3254678"/>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ounded Rectangle 34">
            <a:extLst>
              <a:ext uri="{FF2B5EF4-FFF2-40B4-BE49-F238E27FC236}">
                <a16:creationId xmlns:a16="http://schemas.microsoft.com/office/drawing/2014/main" id="{13C34E4B-D028-F8AD-AD97-A6E2DC10BFAA}"/>
              </a:ext>
            </a:extLst>
          </p:cNvPr>
          <p:cNvSpPr/>
          <p:nvPr/>
        </p:nvSpPr>
        <p:spPr>
          <a:xfrm>
            <a:off x="703385" y="3749018"/>
            <a:ext cx="2387169" cy="327018"/>
          </a:xfrm>
          <a:prstGeom prst="roundRect">
            <a:avLst/>
          </a:prstGeom>
          <a:solidFill>
            <a:srgbClr val="B5B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4666017-D895-32CC-E2F1-B6F8EEE4505E}"/>
              </a:ext>
            </a:extLst>
          </p:cNvPr>
          <p:cNvSpPr/>
          <p:nvPr/>
        </p:nvSpPr>
        <p:spPr>
          <a:xfrm>
            <a:off x="944705" y="3813167"/>
            <a:ext cx="225083" cy="2155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1BFE281-2200-44F4-37B5-35350F4D7C71}"/>
              </a:ext>
            </a:extLst>
          </p:cNvPr>
          <p:cNvSpPr/>
          <p:nvPr/>
        </p:nvSpPr>
        <p:spPr>
          <a:xfrm>
            <a:off x="1473739" y="3825860"/>
            <a:ext cx="225083" cy="2155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DEB0884-EA61-FF16-B4DA-04B59BEA5811}"/>
              </a:ext>
            </a:extLst>
          </p:cNvPr>
          <p:cNvSpPr/>
          <p:nvPr/>
        </p:nvSpPr>
        <p:spPr>
          <a:xfrm>
            <a:off x="2034741" y="3818878"/>
            <a:ext cx="225083" cy="2155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539A2953-B83B-32F7-CE34-9CA1DFA2DB03}"/>
              </a:ext>
            </a:extLst>
          </p:cNvPr>
          <p:cNvSpPr/>
          <p:nvPr/>
        </p:nvSpPr>
        <p:spPr>
          <a:xfrm>
            <a:off x="2595743" y="3825860"/>
            <a:ext cx="225083" cy="2155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oughnut 39">
            <a:extLst>
              <a:ext uri="{FF2B5EF4-FFF2-40B4-BE49-F238E27FC236}">
                <a16:creationId xmlns:a16="http://schemas.microsoft.com/office/drawing/2014/main" id="{9FF07CF9-B667-ED5A-9483-D91A417400BA}"/>
              </a:ext>
            </a:extLst>
          </p:cNvPr>
          <p:cNvSpPr/>
          <p:nvPr/>
        </p:nvSpPr>
        <p:spPr>
          <a:xfrm>
            <a:off x="956289" y="3922539"/>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Doughnut 40">
            <a:extLst>
              <a:ext uri="{FF2B5EF4-FFF2-40B4-BE49-F238E27FC236}">
                <a16:creationId xmlns:a16="http://schemas.microsoft.com/office/drawing/2014/main" id="{1B74602A-5666-9B05-37EC-B27553632B01}"/>
              </a:ext>
            </a:extLst>
          </p:cNvPr>
          <p:cNvSpPr/>
          <p:nvPr/>
        </p:nvSpPr>
        <p:spPr>
          <a:xfrm>
            <a:off x="1506635" y="3935838"/>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Doughnut 41">
            <a:extLst>
              <a:ext uri="{FF2B5EF4-FFF2-40B4-BE49-F238E27FC236}">
                <a16:creationId xmlns:a16="http://schemas.microsoft.com/office/drawing/2014/main" id="{33F084B6-8ACD-A2B6-4CE0-BC1CF77E9769}"/>
              </a:ext>
            </a:extLst>
          </p:cNvPr>
          <p:cNvSpPr/>
          <p:nvPr/>
        </p:nvSpPr>
        <p:spPr>
          <a:xfrm>
            <a:off x="2051189" y="3917257"/>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Doughnut 42">
            <a:extLst>
              <a:ext uri="{FF2B5EF4-FFF2-40B4-BE49-F238E27FC236}">
                <a16:creationId xmlns:a16="http://schemas.microsoft.com/office/drawing/2014/main" id="{A8EF1EFE-9385-7492-B158-A91F4FC2C036}"/>
              </a:ext>
            </a:extLst>
          </p:cNvPr>
          <p:cNvSpPr/>
          <p:nvPr/>
        </p:nvSpPr>
        <p:spPr>
          <a:xfrm>
            <a:off x="2595743" y="3898676"/>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Rounded Rectangle 43">
            <a:extLst>
              <a:ext uri="{FF2B5EF4-FFF2-40B4-BE49-F238E27FC236}">
                <a16:creationId xmlns:a16="http://schemas.microsoft.com/office/drawing/2014/main" id="{F0A5A236-8BC8-9F17-E1CE-D92C71330126}"/>
              </a:ext>
            </a:extLst>
          </p:cNvPr>
          <p:cNvSpPr/>
          <p:nvPr/>
        </p:nvSpPr>
        <p:spPr>
          <a:xfrm>
            <a:off x="703385" y="4897012"/>
            <a:ext cx="2387169" cy="110483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89EA7937-ADBE-A823-C5DE-4B701A6E99C3}"/>
              </a:ext>
            </a:extLst>
          </p:cNvPr>
          <p:cNvSpPr/>
          <p:nvPr/>
        </p:nvSpPr>
        <p:spPr>
          <a:xfrm>
            <a:off x="3165231" y="2359780"/>
            <a:ext cx="529691" cy="745240"/>
          </a:xfrm>
          <a:prstGeom prst="roundRect">
            <a:avLst>
              <a:gd name="adj" fmla="val 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0AB08C3-06F1-5D39-FCB4-683C894502A6}"/>
              </a:ext>
            </a:extLst>
          </p:cNvPr>
          <p:cNvSpPr/>
          <p:nvPr/>
        </p:nvSpPr>
        <p:spPr>
          <a:xfrm>
            <a:off x="3240034" y="2442530"/>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A66FD52-9CFB-B2B3-D5C4-CC4B0D3ACDBB}"/>
              </a:ext>
            </a:extLst>
          </p:cNvPr>
          <p:cNvSpPr/>
          <p:nvPr/>
        </p:nvSpPr>
        <p:spPr>
          <a:xfrm>
            <a:off x="3373604" y="2442530"/>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BBF8EF6-A6FF-6404-E250-332E15F3D057}"/>
              </a:ext>
            </a:extLst>
          </p:cNvPr>
          <p:cNvSpPr/>
          <p:nvPr/>
        </p:nvSpPr>
        <p:spPr>
          <a:xfrm>
            <a:off x="3508197" y="2442530"/>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8C9614C-DDB8-DB9A-FA07-47820E04E128}"/>
              </a:ext>
            </a:extLst>
          </p:cNvPr>
          <p:cNvSpPr/>
          <p:nvPr/>
        </p:nvSpPr>
        <p:spPr>
          <a:xfrm>
            <a:off x="3240033" y="2609238"/>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13CA25D-A702-4F84-8323-FE85B5749052}"/>
              </a:ext>
            </a:extLst>
          </p:cNvPr>
          <p:cNvSpPr/>
          <p:nvPr/>
        </p:nvSpPr>
        <p:spPr>
          <a:xfrm>
            <a:off x="3373604" y="2613072"/>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44C510A-9D1E-EC4D-EB61-DCACB2A82BEE}"/>
              </a:ext>
            </a:extLst>
          </p:cNvPr>
          <p:cNvSpPr/>
          <p:nvPr/>
        </p:nvSpPr>
        <p:spPr>
          <a:xfrm>
            <a:off x="3515532" y="2621404"/>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5A5242D-6CA6-315F-368D-A4A0A24811FB}"/>
              </a:ext>
            </a:extLst>
          </p:cNvPr>
          <p:cNvSpPr/>
          <p:nvPr/>
        </p:nvSpPr>
        <p:spPr>
          <a:xfrm>
            <a:off x="3232698" y="2771187"/>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171C4F8-484F-BF18-733D-D5225D6442E9}"/>
              </a:ext>
            </a:extLst>
          </p:cNvPr>
          <p:cNvSpPr/>
          <p:nvPr/>
        </p:nvSpPr>
        <p:spPr>
          <a:xfrm>
            <a:off x="3366269" y="2775021"/>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13D2BE1-BCE2-EB2D-3489-1697FE6EA974}"/>
              </a:ext>
            </a:extLst>
          </p:cNvPr>
          <p:cNvSpPr/>
          <p:nvPr/>
        </p:nvSpPr>
        <p:spPr>
          <a:xfrm>
            <a:off x="3508197" y="2783353"/>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F769104-0B98-061A-D1CA-071D1EC8FD14}"/>
              </a:ext>
            </a:extLst>
          </p:cNvPr>
          <p:cNvSpPr/>
          <p:nvPr/>
        </p:nvSpPr>
        <p:spPr>
          <a:xfrm>
            <a:off x="3230703" y="2976112"/>
            <a:ext cx="142901" cy="9689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E6FE055-4470-62E3-A26A-F976F48F9242}"/>
              </a:ext>
            </a:extLst>
          </p:cNvPr>
          <p:cNvSpPr/>
          <p:nvPr/>
        </p:nvSpPr>
        <p:spPr>
          <a:xfrm>
            <a:off x="3439076" y="2972649"/>
            <a:ext cx="142901" cy="9689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13FD3FA-0216-BB87-7430-2209193AC111}"/>
              </a:ext>
            </a:extLst>
          </p:cNvPr>
          <p:cNvSpPr/>
          <p:nvPr/>
        </p:nvSpPr>
        <p:spPr>
          <a:xfrm flipV="1">
            <a:off x="3117957" y="1854742"/>
            <a:ext cx="628827" cy="39857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7C954E6-584E-337F-D73E-E84E881BF313}"/>
              </a:ext>
            </a:extLst>
          </p:cNvPr>
          <p:cNvSpPr/>
          <p:nvPr/>
        </p:nvSpPr>
        <p:spPr>
          <a:xfrm>
            <a:off x="3197591" y="3240710"/>
            <a:ext cx="396122" cy="480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515B3DA-CB8B-B32C-DE9B-666BBEF7A247}"/>
              </a:ext>
            </a:extLst>
          </p:cNvPr>
          <p:cNvSpPr/>
          <p:nvPr/>
        </p:nvSpPr>
        <p:spPr>
          <a:xfrm>
            <a:off x="900638" y="3193261"/>
            <a:ext cx="534572" cy="59084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FD179DA-A3B1-7137-1C45-E444A55ED3C1}"/>
              </a:ext>
            </a:extLst>
          </p:cNvPr>
          <p:cNvSpPr/>
          <p:nvPr/>
        </p:nvSpPr>
        <p:spPr>
          <a:xfrm>
            <a:off x="1073148" y="3641337"/>
            <a:ext cx="534572" cy="59084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FB2DCA7F-87D4-69B0-514E-EC3A28C49000}"/>
              </a:ext>
            </a:extLst>
          </p:cNvPr>
          <p:cNvSpPr/>
          <p:nvPr/>
        </p:nvSpPr>
        <p:spPr>
          <a:xfrm>
            <a:off x="1225548" y="3793737"/>
            <a:ext cx="534572" cy="59084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86DE903-298B-0488-9D7C-916759ED34D6}"/>
              </a:ext>
            </a:extLst>
          </p:cNvPr>
          <p:cNvSpPr/>
          <p:nvPr/>
        </p:nvSpPr>
        <p:spPr>
          <a:xfrm>
            <a:off x="1377948" y="3946137"/>
            <a:ext cx="534572" cy="59084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iangle 62">
            <a:extLst>
              <a:ext uri="{FF2B5EF4-FFF2-40B4-BE49-F238E27FC236}">
                <a16:creationId xmlns:a16="http://schemas.microsoft.com/office/drawing/2014/main" id="{B46A37F5-0FEA-A474-3E8F-C597E939A9F7}"/>
              </a:ext>
            </a:extLst>
          </p:cNvPr>
          <p:cNvSpPr/>
          <p:nvPr/>
        </p:nvSpPr>
        <p:spPr>
          <a:xfrm>
            <a:off x="2393692" y="3078278"/>
            <a:ext cx="619576" cy="647113"/>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riangle 63">
            <a:extLst>
              <a:ext uri="{FF2B5EF4-FFF2-40B4-BE49-F238E27FC236}">
                <a16:creationId xmlns:a16="http://schemas.microsoft.com/office/drawing/2014/main" id="{3AB4F184-5CF3-6DD5-2AC7-EFB04E47A113}"/>
              </a:ext>
            </a:extLst>
          </p:cNvPr>
          <p:cNvSpPr/>
          <p:nvPr/>
        </p:nvSpPr>
        <p:spPr>
          <a:xfrm>
            <a:off x="2546092" y="3230678"/>
            <a:ext cx="619576" cy="647113"/>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riangle 64">
            <a:extLst>
              <a:ext uri="{FF2B5EF4-FFF2-40B4-BE49-F238E27FC236}">
                <a16:creationId xmlns:a16="http://schemas.microsoft.com/office/drawing/2014/main" id="{0664D3C5-611E-AF1B-D620-D9DCF239D352}"/>
              </a:ext>
            </a:extLst>
          </p:cNvPr>
          <p:cNvSpPr/>
          <p:nvPr/>
        </p:nvSpPr>
        <p:spPr>
          <a:xfrm>
            <a:off x="2698492" y="3383078"/>
            <a:ext cx="619576" cy="647113"/>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riangle 65">
            <a:extLst>
              <a:ext uri="{FF2B5EF4-FFF2-40B4-BE49-F238E27FC236}">
                <a16:creationId xmlns:a16="http://schemas.microsoft.com/office/drawing/2014/main" id="{17407543-703D-40FC-0161-208314D5587C}"/>
              </a:ext>
            </a:extLst>
          </p:cNvPr>
          <p:cNvSpPr/>
          <p:nvPr/>
        </p:nvSpPr>
        <p:spPr>
          <a:xfrm>
            <a:off x="2850892" y="3535478"/>
            <a:ext cx="619576" cy="647113"/>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Graphic 66" descr="Processor with solid fill">
            <a:extLst>
              <a:ext uri="{FF2B5EF4-FFF2-40B4-BE49-F238E27FC236}">
                <a16:creationId xmlns:a16="http://schemas.microsoft.com/office/drawing/2014/main" id="{A6EA970F-2A8C-E1DC-8786-36B44DFD7F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9916" y="4394891"/>
            <a:ext cx="2202180" cy="2202180"/>
          </a:xfrm>
          <a:prstGeom prst="rect">
            <a:avLst/>
          </a:prstGeom>
        </p:spPr>
      </p:pic>
      <p:sp>
        <p:nvSpPr>
          <p:cNvPr id="68" name="Rectangle 67">
            <a:extLst>
              <a:ext uri="{FF2B5EF4-FFF2-40B4-BE49-F238E27FC236}">
                <a16:creationId xmlns:a16="http://schemas.microsoft.com/office/drawing/2014/main" id="{97A290B9-ED5D-1C68-5124-C0BC5948EDF2}"/>
              </a:ext>
            </a:extLst>
          </p:cNvPr>
          <p:cNvSpPr/>
          <p:nvPr/>
        </p:nvSpPr>
        <p:spPr>
          <a:xfrm>
            <a:off x="7921574" y="1419045"/>
            <a:ext cx="3486937" cy="4992244"/>
          </a:xfrm>
          <a:prstGeom prst="rect">
            <a:avLst/>
          </a:prstGeom>
          <a:solidFill>
            <a:srgbClr val="B5B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0B95080E-C228-C5A0-1994-A146EDB507F8}"/>
              </a:ext>
            </a:extLst>
          </p:cNvPr>
          <p:cNvSpPr txBox="1"/>
          <p:nvPr/>
        </p:nvSpPr>
        <p:spPr>
          <a:xfrm>
            <a:off x="7509274" y="1555748"/>
            <a:ext cx="184731" cy="369332"/>
          </a:xfrm>
          <a:prstGeom prst="rect">
            <a:avLst/>
          </a:prstGeom>
          <a:noFill/>
        </p:spPr>
        <p:txBody>
          <a:bodyPr wrap="none" rtlCol="0">
            <a:spAutoFit/>
          </a:bodyPr>
          <a:lstStyle/>
          <a:p>
            <a:endParaRPr lang="en-US" dirty="0"/>
          </a:p>
        </p:txBody>
      </p:sp>
      <p:sp>
        <p:nvSpPr>
          <p:cNvPr id="70" name="TextBox 69">
            <a:extLst>
              <a:ext uri="{FF2B5EF4-FFF2-40B4-BE49-F238E27FC236}">
                <a16:creationId xmlns:a16="http://schemas.microsoft.com/office/drawing/2014/main" id="{C1C8D55A-0EE3-9367-52E8-4639A90845FA}"/>
              </a:ext>
            </a:extLst>
          </p:cNvPr>
          <p:cNvSpPr txBox="1"/>
          <p:nvPr/>
        </p:nvSpPr>
        <p:spPr>
          <a:xfrm>
            <a:off x="8719096" y="978973"/>
            <a:ext cx="1796326" cy="369332"/>
          </a:xfrm>
          <a:prstGeom prst="rect">
            <a:avLst/>
          </a:prstGeom>
          <a:noFill/>
        </p:spPr>
        <p:txBody>
          <a:bodyPr wrap="none" rtlCol="0">
            <a:spAutoFit/>
          </a:bodyPr>
          <a:lstStyle/>
          <a:p>
            <a:r>
              <a:rPr lang="en-US" dirty="0"/>
              <a:t>Coffee machine</a:t>
            </a:r>
          </a:p>
        </p:txBody>
      </p:sp>
      <p:sp>
        <p:nvSpPr>
          <p:cNvPr id="71" name="Rounded Rectangle 70">
            <a:extLst>
              <a:ext uri="{FF2B5EF4-FFF2-40B4-BE49-F238E27FC236}">
                <a16:creationId xmlns:a16="http://schemas.microsoft.com/office/drawing/2014/main" id="{34009106-F895-3A2D-5BD3-5C9534CDA6DC}"/>
              </a:ext>
            </a:extLst>
          </p:cNvPr>
          <p:cNvSpPr/>
          <p:nvPr/>
        </p:nvSpPr>
        <p:spPr>
          <a:xfrm>
            <a:off x="8097948" y="1903923"/>
            <a:ext cx="2387169" cy="327018"/>
          </a:xfrm>
          <a:prstGeom prst="roundRect">
            <a:avLst/>
          </a:prstGeom>
          <a:solidFill>
            <a:srgbClr val="B5B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85D32C8E-87B4-6359-444E-D8F30DA4574C}"/>
              </a:ext>
            </a:extLst>
          </p:cNvPr>
          <p:cNvSpPr/>
          <p:nvPr/>
        </p:nvSpPr>
        <p:spPr>
          <a:xfrm>
            <a:off x="8339268" y="1959666"/>
            <a:ext cx="225083" cy="2155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F27D368-E35E-709C-E972-51782CD5CFEB}"/>
              </a:ext>
            </a:extLst>
          </p:cNvPr>
          <p:cNvSpPr/>
          <p:nvPr/>
        </p:nvSpPr>
        <p:spPr>
          <a:xfrm>
            <a:off x="8889614" y="1966699"/>
            <a:ext cx="225083" cy="2155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50A2D0B-BAEA-918F-1DD2-510CE1FE7BB5}"/>
              </a:ext>
            </a:extLst>
          </p:cNvPr>
          <p:cNvSpPr/>
          <p:nvPr/>
        </p:nvSpPr>
        <p:spPr>
          <a:xfrm>
            <a:off x="9439960" y="1973732"/>
            <a:ext cx="225083" cy="2155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0C235F5-2663-D944-8FCD-2DA431BAD355}"/>
              </a:ext>
            </a:extLst>
          </p:cNvPr>
          <p:cNvSpPr/>
          <p:nvPr/>
        </p:nvSpPr>
        <p:spPr>
          <a:xfrm>
            <a:off x="9990306" y="1980765"/>
            <a:ext cx="225083" cy="2155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a:extLst>
              <a:ext uri="{FF2B5EF4-FFF2-40B4-BE49-F238E27FC236}">
                <a16:creationId xmlns:a16="http://schemas.microsoft.com/office/drawing/2014/main" id="{E24D6E48-C6AB-06E1-D2AE-F30362394191}"/>
              </a:ext>
            </a:extLst>
          </p:cNvPr>
          <p:cNvSpPr/>
          <p:nvPr/>
        </p:nvSpPr>
        <p:spPr>
          <a:xfrm>
            <a:off x="8097948" y="2533663"/>
            <a:ext cx="2387169" cy="327018"/>
          </a:xfrm>
          <a:prstGeom prst="roundRect">
            <a:avLst/>
          </a:prstGeom>
          <a:solidFill>
            <a:srgbClr val="B5B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FD78948-F268-C3DC-0210-CC91B47B8CF5}"/>
              </a:ext>
            </a:extLst>
          </p:cNvPr>
          <p:cNvSpPr/>
          <p:nvPr/>
        </p:nvSpPr>
        <p:spPr>
          <a:xfrm>
            <a:off x="8339268" y="2589406"/>
            <a:ext cx="225083" cy="2155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7AD097D-2611-3EE5-DCE1-531E80BE21AD}"/>
              </a:ext>
            </a:extLst>
          </p:cNvPr>
          <p:cNvSpPr/>
          <p:nvPr/>
        </p:nvSpPr>
        <p:spPr>
          <a:xfrm>
            <a:off x="8889614" y="2596439"/>
            <a:ext cx="225083" cy="2155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2670EAF7-D653-8548-8266-B18E4E98C374}"/>
              </a:ext>
            </a:extLst>
          </p:cNvPr>
          <p:cNvSpPr/>
          <p:nvPr/>
        </p:nvSpPr>
        <p:spPr>
          <a:xfrm>
            <a:off x="9439960" y="2603472"/>
            <a:ext cx="225083" cy="2155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19A8103-D02C-7FA1-C7EB-DD8FAC7B5A84}"/>
              </a:ext>
            </a:extLst>
          </p:cNvPr>
          <p:cNvSpPr/>
          <p:nvPr/>
        </p:nvSpPr>
        <p:spPr>
          <a:xfrm>
            <a:off x="9990306" y="2610505"/>
            <a:ext cx="225083" cy="2155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a:extLst>
              <a:ext uri="{FF2B5EF4-FFF2-40B4-BE49-F238E27FC236}">
                <a16:creationId xmlns:a16="http://schemas.microsoft.com/office/drawing/2014/main" id="{3AF05259-877D-C8EF-A92D-81D2F41CB67B}"/>
              </a:ext>
            </a:extLst>
          </p:cNvPr>
          <p:cNvSpPr/>
          <p:nvPr/>
        </p:nvSpPr>
        <p:spPr>
          <a:xfrm>
            <a:off x="8097948" y="3099254"/>
            <a:ext cx="2387169" cy="327018"/>
          </a:xfrm>
          <a:prstGeom prst="roundRect">
            <a:avLst/>
          </a:prstGeom>
          <a:solidFill>
            <a:srgbClr val="B5B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C79013E0-2006-DE61-3186-1E0DC7D6FD3A}"/>
              </a:ext>
            </a:extLst>
          </p:cNvPr>
          <p:cNvSpPr/>
          <p:nvPr/>
        </p:nvSpPr>
        <p:spPr>
          <a:xfrm>
            <a:off x="8339268" y="3163403"/>
            <a:ext cx="225083" cy="2155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F697811-75E6-4ECA-99A6-1CF6321ECDC5}"/>
              </a:ext>
            </a:extLst>
          </p:cNvPr>
          <p:cNvSpPr/>
          <p:nvPr/>
        </p:nvSpPr>
        <p:spPr>
          <a:xfrm>
            <a:off x="8868302" y="3176096"/>
            <a:ext cx="225083" cy="2155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EABA9B73-867C-9F41-7E31-BDBBD7038FB9}"/>
              </a:ext>
            </a:extLst>
          </p:cNvPr>
          <p:cNvSpPr/>
          <p:nvPr/>
        </p:nvSpPr>
        <p:spPr>
          <a:xfrm>
            <a:off x="9429304" y="3169114"/>
            <a:ext cx="225083" cy="2155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5DAE8659-203E-2AB6-24D4-C59817969841}"/>
              </a:ext>
            </a:extLst>
          </p:cNvPr>
          <p:cNvSpPr/>
          <p:nvPr/>
        </p:nvSpPr>
        <p:spPr>
          <a:xfrm>
            <a:off x="9990306" y="3176096"/>
            <a:ext cx="225083" cy="2155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Doughnut 85">
            <a:extLst>
              <a:ext uri="{FF2B5EF4-FFF2-40B4-BE49-F238E27FC236}">
                <a16:creationId xmlns:a16="http://schemas.microsoft.com/office/drawing/2014/main" id="{44198787-1443-EC79-45B4-3F506E3C27E8}"/>
              </a:ext>
            </a:extLst>
          </p:cNvPr>
          <p:cNvSpPr/>
          <p:nvPr/>
        </p:nvSpPr>
        <p:spPr>
          <a:xfrm>
            <a:off x="8339267" y="2053547"/>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Doughnut 86">
            <a:extLst>
              <a:ext uri="{FF2B5EF4-FFF2-40B4-BE49-F238E27FC236}">
                <a16:creationId xmlns:a16="http://schemas.microsoft.com/office/drawing/2014/main" id="{49569403-004E-45D5-B5C2-88A664CA3B8D}"/>
              </a:ext>
            </a:extLst>
          </p:cNvPr>
          <p:cNvSpPr/>
          <p:nvPr/>
        </p:nvSpPr>
        <p:spPr>
          <a:xfrm>
            <a:off x="8889613" y="2066846"/>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Doughnut 87">
            <a:extLst>
              <a:ext uri="{FF2B5EF4-FFF2-40B4-BE49-F238E27FC236}">
                <a16:creationId xmlns:a16="http://schemas.microsoft.com/office/drawing/2014/main" id="{D3CECDCD-DA09-6A07-8023-2B89E74FD623}"/>
              </a:ext>
            </a:extLst>
          </p:cNvPr>
          <p:cNvSpPr/>
          <p:nvPr/>
        </p:nvSpPr>
        <p:spPr>
          <a:xfrm>
            <a:off x="9434167" y="2048265"/>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Doughnut 88">
            <a:extLst>
              <a:ext uri="{FF2B5EF4-FFF2-40B4-BE49-F238E27FC236}">
                <a16:creationId xmlns:a16="http://schemas.microsoft.com/office/drawing/2014/main" id="{7B970863-EC0E-6D34-20D6-94667DFA62F3}"/>
              </a:ext>
            </a:extLst>
          </p:cNvPr>
          <p:cNvSpPr/>
          <p:nvPr/>
        </p:nvSpPr>
        <p:spPr>
          <a:xfrm>
            <a:off x="9978721" y="2029684"/>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Doughnut 89">
            <a:extLst>
              <a:ext uri="{FF2B5EF4-FFF2-40B4-BE49-F238E27FC236}">
                <a16:creationId xmlns:a16="http://schemas.microsoft.com/office/drawing/2014/main" id="{0E112C6B-E432-FB0C-21C9-E32FAC6F5CE1}"/>
              </a:ext>
            </a:extLst>
          </p:cNvPr>
          <p:cNvSpPr/>
          <p:nvPr/>
        </p:nvSpPr>
        <p:spPr>
          <a:xfrm>
            <a:off x="8350852" y="2669370"/>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Doughnut 90">
            <a:extLst>
              <a:ext uri="{FF2B5EF4-FFF2-40B4-BE49-F238E27FC236}">
                <a16:creationId xmlns:a16="http://schemas.microsoft.com/office/drawing/2014/main" id="{38FE345D-0B40-75AA-1D93-209FF9AAB390}"/>
              </a:ext>
            </a:extLst>
          </p:cNvPr>
          <p:cNvSpPr/>
          <p:nvPr/>
        </p:nvSpPr>
        <p:spPr>
          <a:xfrm>
            <a:off x="8901198" y="2682669"/>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Doughnut 91">
            <a:extLst>
              <a:ext uri="{FF2B5EF4-FFF2-40B4-BE49-F238E27FC236}">
                <a16:creationId xmlns:a16="http://schemas.microsoft.com/office/drawing/2014/main" id="{AB6C327D-0E2D-4600-4510-02DBE839FAB0}"/>
              </a:ext>
            </a:extLst>
          </p:cNvPr>
          <p:cNvSpPr/>
          <p:nvPr/>
        </p:nvSpPr>
        <p:spPr>
          <a:xfrm>
            <a:off x="9445752" y="2664088"/>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Doughnut 92">
            <a:extLst>
              <a:ext uri="{FF2B5EF4-FFF2-40B4-BE49-F238E27FC236}">
                <a16:creationId xmlns:a16="http://schemas.microsoft.com/office/drawing/2014/main" id="{33F6A976-249C-0CB1-4A57-59F34ECE6FFA}"/>
              </a:ext>
            </a:extLst>
          </p:cNvPr>
          <p:cNvSpPr/>
          <p:nvPr/>
        </p:nvSpPr>
        <p:spPr>
          <a:xfrm>
            <a:off x="9990306" y="2645507"/>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Doughnut 93">
            <a:extLst>
              <a:ext uri="{FF2B5EF4-FFF2-40B4-BE49-F238E27FC236}">
                <a16:creationId xmlns:a16="http://schemas.microsoft.com/office/drawing/2014/main" id="{9B8EC035-5DE0-A0E3-2594-D3B581E3698A}"/>
              </a:ext>
            </a:extLst>
          </p:cNvPr>
          <p:cNvSpPr/>
          <p:nvPr/>
        </p:nvSpPr>
        <p:spPr>
          <a:xfrm>
            <a:off x="8350852" y="3272775"/>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Doughnut 94">
            <a:extLst>
              <a:ext uri="{FF2B5EF4-FFF2-40B4-BE49-F238E27FC236}">
                <a16:creationId xmlns:a16="http://schemas.microsoft.com/office/drawing/2014/main" id="{1BB64AE5-FAD0-2192-304D-456CCC705CAF}"/>
              </a:ext>
            </a:extLst>
          </p:cNvPr>
          <p:cNvSpPr/>
          <p:nvPr/>
        </p:nvSpPr>
        <p:spPr>
          <a:xfrm>
            <a:off x="8901198" y="3286074"/>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Doughnut 95">
            <a:extLst>
              <a:ext uri="{FF2B5EF4-FFF2-40B4-BE49-F238E27FC236}">
                <a16:creationId xmlns:a16="http://schemas.microsoft.com/office/drawing/2014/main" id="{9CFAF41C-EC18-2054-7338-773FFBC6D908}"/>
              </a:ext>
            </a:extLst>
          </p:cNvPr>
          <p:cNvSpPr/>
          <p:nvPr/>
        </p:nvSpPr>
        <p:spPr>
          <a:xfrm>
            <a:off x="9445752" y="3267493"/>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Doughnut 96">
            <a:extLst>
              <a:ext uri="{FF2B5EF4-FFF2-40B4-BE49-F238E27FC236}">
                <a16:creationId xmlns:a16="http://schemas.microsoft.com/office/drawing/2014/main" id="{965EF248-2C82-D30D-AB09-68FC6DB48195}"/>
              </a:ext>
            </a:extLst>
          </p:cNvPr>
          <p:cNvSpPr/>
          <p:nvPr/>
        </p:nvSpPr>
        <p:spPr>
          <a:xfrm>
            <a:off x="9990306" y="3248912"/>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Rounded Rectangle 97">
            <a:extLst>
              <a:ext uri="{FF2B5EF4-FFF2-40B4-BE49-F238E27FC236}">
                <a16:creationId xmlns:a16="http://schemas.microsoft.com/office/drawing/2014/main" id="{FE090DC8-84FA-A6AD-78B2-3820611A32AC}"/>
              </a:ext>
            </a:extLst>
          </p:cNvPr>
          <p:cNvSpPr/>
          <p:nvPr/>
        </p:nvSpPr>
        <p:spPr>
          <a:xfrm>
            <a:off x="8128253" y="3743252"/>
            <a:ext cx="2387169" cy="327018"/>
          </a:xfrm>
          <a:prstGeom prst="roundRect">
            <a:avLst/>
          </a:prstGeom>
          <a:solidFill>
            <a:srgbClr val="B5B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6D3E9F86-9100-AEEF-30ED-612EAE037D49}"/>
              </a:ext>
            </a:extLst>
          </p:cNvPr>
          <p:cNvSpPr/>
          <p:nvPr/>
        </p:nvSpPr>
        <p:spPr>
          <a:xfrm>
            <a:off x="8369573" y="3807401"/>
            <a:ext cx="225083" cy="2155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DAD825BF-16BE-26A2-C471-57237449378B}"/>
              </a:ext>
            </a:extLst>
          </p:cNvPr>
          <p:cNvSpPr/>
          <p:nvPr/>
        </p:nvSpPr>
        <p:spPr>
          <a:xfrm>
            <a:off x="8898607" y="3820094"/>
            <a:ext cx="225083" cy="2155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68F09231-426E-FE3B-6C75-5312DE9FF6AB}"/>
              </a:ext>
            </a:extLst>
          </p:cNvPr>
          <p:cNvSpPr/>
          <p:nvPr/>
        </p:nvSpPr>
        <p:spPr>
          <a:xfrm>
            <a:off x="9459609" y="3813112"/>
            <a:ext cx="225083" cy="2155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0F6BCCAC-1A78-291A-E533-61E5C1442806}"/>
              </a:ext>
            </a:extLst>
          </p:cNvPr>
          <p:cNvSpPr/>
          <p:nvPr/>
        </p:nvSpPr>
        <p:spPr>
          <a:xfrm>
            <a:off x="10020611" y="3820094"/>
            <a:ext cx="225083" cy="2155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Doughnut 102">
            <a:extLst>
              <a:ext uri="{FF2B5EF4-FFF2-40B4-BE49-F238E27FC236}">
                <a16:creationId xmlns:a16="http://schemas.microsoft.com/office/drawing/2014/main" id="{A65B05F6-A2C2-248C-D443-89DE9CF3576F}"/>
              </a:ext>
            </a:extLst>
          </p:cNvPr>
          <p:cNvSpPr/>
          <p:nvPr/>
        </p:nvSpPr>
        <p:spPr>
          <a:xfrm>
            <a:off x="8381157" y="3916773"/>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Doughnut 103">
            <a:extLst>
              <a:ext uri="{FF2B5EF4-FFF2-40B4-BE49-F238E27FC236}">
                <a16:creationId xmlns:a16="http://schemas.microsoft.com/office/drawing/2014/main" id="{56D0AA53-A719-518C-6480-EB16EA4F8222}"/>
              </a:ext>
            </a:extLst>
          </p:cNvPr>
          <p:cNvSpPr/>
          <p:nvPr/>
        </p:nvSpPr>
        <p:spPr>
          <a:xfrm>
            <a:off x="8931503" y="3930072"/>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 name="Doughnut 104">
            <a:extLst>
              <a:ext uri="{FF2B5EF4-FFF2-40B4-BE49-F238E27FC236}">
                <a16:creationId xmlns:a16="http://schemas.microsoft.com/office/drawing/2014/main" id="{5D5B49BC-925B-B843-BE21-3D0471E9E702}"/>
              </a:ext>
            </a:extLst>
          </p:cNvPr>
          <p:cNvSpPr/>
          <p:nvPr/>
        </p:nvSpPr>
        <p:spPr>
          <a:xfrm>
            <a:off x="9476057" y="3911491"/>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Doughnut 105">
            <a:extLst>
              <a:ext uri="{FF2B5EF4-FFF2-40B4-BE49-F238E27FC236}">
                <a16:creationId xmlns:a16="http://schemas.microsoft.com/office/drawing/2014/main" id="{E2B32313-0408-DB73-6195-EDF3A5205D5E}"/>
              </a:ext>
            </a:extLst>
          </p:cNvPr>
          <p:cNvSpPr/>
          <p:nvPr/>
        </p:nvSpPr>
        <p:spPr>
          <a:xfrm>
            <a:off x="10020611" y="3892910"/>
            <a:ext cx="225083" cy="240937"/>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Rounded Rectangle 106">
            <a:extLst>
              <a:ext uri="{FF2B5EF4-FFF2-40B4-BE49-F238E27FC236}">
                <a16:creationId xmlns:a16="http://schemas.microsoft.com/office/drawing/2014/main" id="{01650D3E-A59E-BE65-800B-25A9BCDFFB19}"/>
              </a:ext>
            </a:extLst>
          </p:cNvPr>
          <p:cNvSpPr/>
          <p:nvPr/>
        </p:nvSpPr>
        <p:spPr>
          <a:xfrm>
            <a:off x="8128253" y="4891246"/>
            <a:ext cx="2387169" cy="110483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ounded Rectangle 107">
            <a:extLst>
              <a:ext uri="{FF2B5EF4-FFF2-40B4-BE49-F238E27FC236}">
                <a16:creationId xmlns:a16="http://schemas.microsoft.com/office/drawing/2014/main" id="{207E65C0-3D0E-112E-4ECD-719214E5DCB1}"/>
              </a:ext>
            </a:extLst>
          </p:cNvPr>
          <p:cNvSpPr/>
          <p:nvPr/>
        </p:nvSpPr>
        <p:spPr>
          <a:xfrm>
            <a:off x="10590099" y="2354014"/>
            <a:ext cx="529691" cy="745240"/>
          </a:xfrm>
          <a:prstGeom prst="roundRect">
            <a:avLst>
              <a:gd name="adj" fmla="val 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C002A0F5-FA86-1EC3-7A78-669853383CD0}"/>
              </a:ext>
            </a:extLst>
          </p:cNvPr>
          <p:cNvSpPr/>
          <p:nvPr/>
        </p:nvSpPr>
        <p:spPr>
          <a:xfrm>
            <a:off x="10664902" y="2436764"/>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8EC66694-DE39-F81A-985F-05A414EB9463}"/>
              </a:ext>
            </a:extLst>
          </p:cNvPr>
          <p:cNvSpPr/>
          <p:nvPr/>
        </p:nvSpPr>
        <p:spPr>
          <a:xfrm>
            <a:off x="10798472" y="2436764"/>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8DDCD09-26FB-7B6D-29E2-C8D31EA80425}"/>
              </a:ext>
            </a:extLst>
          </p:cNvPr>
          <p:cNvSpPr/>
          <p:nvPr/>
        </p:nvSpPr>
        <p:spPr>
          <a:xfrm>
            <a:off x="10933065" y="2436764"/>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F3C628F-3865-FC6C-7284-62E0D88FE565}"/>
              </a:ext>
            </a:extLst>
          </p:cNvPr>
          <p:cNvSpPr/>
          <p:nvPr/>
        </p:nvSpPr>
        <p:spPr>
          <a:xfrm>
            <a:off x="10664901" y="2603472"/>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B2F9CAA2-7B36-3FC3-C93D-C0D69F2F86E8}"/>
              </a:ext>
            </a:extLst>
          </p:cNvPr>
          <p:cNvSpPr/>
          <p:nvPr/>
        </p:nvSpPr>
        <p:spPr>
          <a:xfrm>
            <a:off x="10798472" y="2607306"/>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71BC00DC-176F-43F9-80B0-BC9A6E8E49C8}"/>
              </a:ext>
            </a:extLst>
          </p:cNvPr>
          <p:cNvSpPr/>
          <p:nvPr/>
        </p:nvSpPr>
        <p:spPr>
          <a:xfrm>
            <a:off x="10940400" y="2615638"/>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62A8E788-1FA1-7771-0C55-D8054CB9D504}"/>
              </a:ext>
            </a:extLst>
          </p:cNvPr>
          <p:cNvSpPr/>
          <p:nvPr/>
        </p:nvSpPr>
        <p:spPr>
          <a:xfrm>
            <a:off x="10657566" y="2765421"/>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97E7C361-B03C-4092-9EB8-0691D2FA9E39}"/>
              </a:ext>
            </a:extLst>
          </p:cNvPr>
          <p:cNvSpPr/>
          <p:nvPr/>
        </p:nvSpPr>
        <p:spPr>
          <a:xfrm>
            <a:off x="10791137" y="2769255"/>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330AEB3-667C-5A30-61A4-4B6C1CA5D3C4}"/>
              </a:ext>
            </a:extLst>
          </p:cNvPr>
          <p:cNvSpPr/>
          <p:nvPr/>
        </p:nvSpPr>
        <p:spPr>
          <a:xfrm>
            <a:off x="10933065" y="2777587"/>
            <a:ext cx="58767" cy="96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AC32ADF4-2E82-A51B-668B-B8D82E267CC2}"/>
              </a:ext>
            </a:extLst>
          </p:cNvPr>
          <p:cNvSpPr/>
          <p:nvPr/>
        </p:nvSpPr>
        <p:spPr>
          <a:xfrm>
            <a:off x="10655571" y="2970346"/>
            <a:ext cx="142901" cy="9689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4607D2FE-6475-F6FB-AC20-A654A908548F}"/>
              </a:ext>
            </a:extLst>
          </p:cNvPr>
          <p:cNvSpPr/>
          <p:nvPr/>
        </p:nvSpPr>
        <p:spPr>
          <a:xfrm>
            <a:off x="10863944" y="2966883"/>
            <a:ext cx="142901" cy="9689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3FA953D-735F-D630-227B-8BD49A6219EA}"/>
              </a:ext>
            </a:extLst>
          </p:cNvPr>
          <p:cNvSpPr/>
          <p:nvPr/>
        </p:nvSpPr>
        <p:spPr>
          <a:xfrm flipV="1">
            <a:off x="10542825" y="1848976"/>
            <a:ext cx="628827" cy="39857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16F10DD9-9CF6-509D-0DA3-DDD502281DEA}"/>
              </a:ext>
            </a:extLst>
          </p:cNvPr>
          <p:cNvSpPr/>
          <p:nvPr/>
        </p:nvSpPr>
        <p:spPr>
          <a:xfrm>
            <a:off x="10622459" y="3234944"/>
            <a:ext cx="396122" cy="480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651F6F42-269A-7AEF-E8E7-8EC2F5AABFC6}"/>
              </a:ext>
            </a:extLst>
          </p:cNvPr>
          <p:cNvSpPr/>
          <p:nvPr/>
        </p:nvSpPr>
        <p:spPr>
          <a:xfrm>
            <a:off x="8325506" y="3187495"/>
            <a:ext cx="534572" cy="59084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53AA0B6-CF8D-BF32-330A-65DAF0DCD518}"/>
              </a:ext>
            </a:extLst>
          </p:cNvPr>
          <p:cNvSpPr/>
          <p:nvPr/>
        </p:nvSpPr>
        <p:spPr>
          <a:xfrm>
            <a:off x="8498016" y="3635571"/>
            <a:ext cx="534572" cy="59084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25E23F44-7CA8-C3D5-D42C-716E99284918}"/>
              </a:ext>
            </a:extLst>
          </p:cNvPr>
          <p:cNvSpPr/>
          <p:nvPr/>
        </p:nvSpPr>
        <p:spPr>
          <a:xfrm>
            <a:off x="8650416" y="3787971"/>
            <a:ext cx="534572" cy="59084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0A476A22-1E4A-C88F-A1ED-BC7F77D908CD}"/>
              </a:ext>
            </a:extLst>
          </p:cNvPr>
          <p:cNvSpPr/>
          <p:nvPr/>
        </p:nvSpPr>
        <p:spPr>
          <a:xfrm>
            <a:off x="8802816" y="3940371"/>
            <a:ext cx="534572" cy="59084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riangle 125">
            <a:extLst>
              <a:ext uri="{FF2B5EF4-FFF2-40B4-BE49-F238E27FC236}">
                <a16:creationId xmlns:a16="http://schemas.microsoft.com/office/drawing/2014/main" id="{F8746920-1A94-B624-13F9-A26B0898377F}"/>
              </a:ext>
            </a:extLst>
          </p:cNvPr>
          <p:cNvSpPr/>
          <p:nvPr/>
        </p:nvSpPr>
        <p:spPr>
          <a:xfrm>
            <a:off x="9818560" y="3072512"/>
            <a:ext cx="619576" cy="647113"/>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riangle 126">
            <a:extLst>
              <a:ext uri="{FF2B5EF4-FFF2-40B4-BE49-F238E27FC236}">
                <a16:creationId xmlns:a16="http://schemas.microsoft.com/office/drawing/2014/main" id="{69082E4E-6E7E-79C8-77DD-7503B0EFC44D}"/>
              </a:ext>
            </a:extLst>
          </p:cNvPr>
          <p:cNvSpPr/>
          <p:nvPr/>
        </p:nvSpPr>
        <p:spPr>
          <a:xfrm>
            <a:off x="9970960" y="3224912"/>
            <a:ext cx="619576" cy="647113"/>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riangle 127">
            <a:extLst>
              <a:ext uri="{FF2B5EF4-FFF2-40B4-BE49-F238E27FC236}">
                <a16:creationId xmlns:a16="http://schemas.microsoft.com/office/drawing/2014/main" id="{642E3C65-891D-B5FC-15A3-5581F0BFCBEA}"/>
              </a:ext>
            </a:extLst>
          </p:cNvPr>
          <p:cNvSpPr/>
          <p:nvPr/>
        </p:nvSpPr>
        <p:spPr>
          <a:xfrm>
            <a:off x="10123360" y="3377312"/>
            <a:ext cx="619576" cy="647113"/>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riangle 128">
            <a:extLst>
              <a:ext uri="{FF2B5EF4-FFF2-40B4-BE49-F238E27FC236}">
                <a16:creationId xmlns:a16="http://schemas.microsoft.com/office/drawing/2014/main" id="{7B5D54BD-2A95-D9CC-414E-03406AE708A2}"/>
              </a:ext>
            </a:extLst>
          </p:cNvPr>
          <p:cNvSpPr/>
          <p:nvPr/>
        </p:nvSpPr>
        <p:spPr>
          <a:xfrm>
            <a:off x="10275760" y="3529712"/>
            <a:ext cx="619576" cy="647113"/>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0" name="Graphic 129" descr="Processor with solid fill">
            <a:extLst>
              <a:ext uri="{FF2B5EF4-FFF2-40B4-BE49-F238E27FC236}">
                <a16:creationId xmlns:a16="http://schemas.microsoft.com/office/drawing/2014/main" id="{88D04A63-10BD-0329-31CB-D3D277E993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94784" y="4389125"/>
            <a:ext cx="2202180" cy="2202180"/>
          </a:xfrm>
          <a:prstGeom prst="rect">
            <a:avLst/>
          </a:prstGeom>
        </p:spPr>
      </p:pic>
      <p:sp>
        <p:nvSpPr>
          <p:cNvPr id="131" name="Rectangle 130">
            <a:extLst>
              <a:ext uri="{FF2B5EF4-FFF2-40B4-BE49-F238E27FC236}">
                <a16:creationId xmlns:a16="http://schemas.microsoft.com/office/drawing/2014/main" id="{2DE345D8-E817-FF93-142B-EC9035006003}"/>
              </a:ext>
            </a:extLst>
          </p:cNvPr>
          <p:cNvSpPr/>
          <p:nvPr/>
        </p:nvSpPr>
        <p:spPr>
          <a:xfrm>
            <a:off x="5024960" y="930776"/>
            <a:ext cx="1935652" cy="1756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Cellular</a:t>
            </a:r>
          </a:p>
          <a:p>
            <a:pPr algn="ctr"/>
            <a:r>
              <a:rPr lang="en-US" dirty="0"/>
              <a:t> </a:t>
            </a:r>
          </a:p>
          <a:p>
            <a:pPr algn="ctr"/>
            <a:endParaRPr lang="en-US" dirty="0"/>
          </a:p>
          <a:p>
            <a:pPr algn="ctr"/>
            <a:endParaRPr lang="en-US" dirty="0"/>
          </a:p>
        </p:txBody>
      </p:sp>
      <p:pic>
        <p:nvPicPr>
          <p:cNvPr id="135" name="Picture 134" descr="Wifi logo, Wireless Telecommunications tower Cell site Mobile Phones,  antenna, electronics, logo, internet png | PNGWing">
            <a:extLst>
              <a:ext uri="{FF2B5EF4-FFF2-40B4-BE49-F238E27FC236}">
                <a16:creationId xmlns:a16="http://schemas.microsoft.com/office/drawing/2014/main" id="{8135118B-23BE-CA71-EC0A-D2E6AC1B7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368" y="1537889"/>
            <a:ext cx="1080183" cy="1080183"/>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36" descr="Diagram&#10;&#10;Description automatically generated">
            <a:extLst>
              <a:ext uri="{FF2B5EF4-FFF2-40B4-BE49-F238E27FC236}">
                <a16:creationId xmlns:a16="http://schemas.microsoft.com/office/drawing/2014/main" id="{BDD3A9F3-5B8F-2A4B-827B-07383D8DF3F3}"/>
              </a:ext>
            </a:extLst>
          </p:cNvPr>
          <p:cNvPicPr>
            <a:picLocks noChangeAspect="1"/>
          </p:cNvPicPr>
          <p:nvPr/>
        </p:nvPicPr>
        <p:blipFill>
          <a:blip r:embed="rId5"/>
          <a:stretch>
            <a:fillRect/>
          </a:stretch>
        </p:blipFill>
        <p:spPr>
          <a:xfrm>
            <a:off x="5019412" y="2751791"/>
            <a:ext cx="1914933" cy="1691524"/>
          </a:xfrm>
          <a:prstGeom prst="rect">
            <a:avLst/>
          </a:prstGeom>
        </p:spPr>
      </p:pic>
      <p:cxnSp>
        <p:nvCxnSpPr>
          <p:cNvPr id="139" name="Straight Connector 138">
            <a:extLst>
              <a:ext uri="{FF2B5EF4-FFF2-40B4-BE49-F238E27FC236}">
                <a16:creationId xmlns:a16="http://schemas.microsoft.com/office/drawing/2014/main" id="{19ED26A7-8D70-5B3E-09A9-9679A92BC8A5}"/>
              </a:ext>
            </a:extLst>
          </p:cNvPr>
          <p:cNvCxnSpPr>
            <a:cxnSpLocks/>
          </p:cNvCxnSpPr>
          <p:nvPr/>
        </p:nvCxnSpPr>
        <p:spPr>
          <a:xfrm>
            <a:off x="2790521" y="4738846"/>
            <a:ext cx="733283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3" name="Straight Connector 142">
            <a:extLst>
              <a:ext uri="{FF2B5EF4-FFF2-40B4-BE49-F238E27FC236}">
                <a16:creationId xmlns:a16="http://schemas.microsoft.com/office/drawing/2014/main" id="{0F9423C8-5468-2874-22F9-258466FED38A}"/>
              </a:ext>
            </a:extLst>
          </p:cNvPr>
          <p:cNvCxnSpPr>
            <a:cxnSpLocks/>
          </p:cNvCxnSpPr>
          <p:nvPr/>
        </p:nvCxnSpPr>
        <p:spPr>
          <a:xfrm flipV="1">
            <a:off x="5832189" y="4378815"/>
            <a:ext cx="0" cy="384912"/>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853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C9E94-BD69-EFEF-4320-E608131A4551}"/>
              </a:ext>
            </a:extLst>
          </p:cNvPr>
          <p:cNvSpPr>
            <a:spLocks noGrp="1"/>
          </p:cNvSpPr>
          <p:nvPr>
            <p:ph type="title"/>
          </p:nvPr>
        </p:nvSpPr>
        <p:spPr/>
        <p:txBody>
          <a:bodyPr/>
          <a:lstStyle/>
          <a:p>
            <a:r>
              <a:rPr lang="en-US" dirty="0"/>
              <a:t>Sensors </a:t>
            </a:r>
          </a:p>
        </p:txBody>
      </p:sp>
      <p:sp>
        <p:nvSpPr>
          <p:cNvPr id="5" name="Content Placeholder 4">
            <a:extLst>
              <a:ext uri="{FF2B5EF4-FFF2-40B4-BE49-F238E27FC236}">
                <a16:creationId xmlns:a16="http://schemas.microsoft.com/office/drawing/2014/main" id="{8583281E-69F8-65C5-2DDA-875187524F46}"/>
              </a:ext>
            </a:extLst>
          </p:cNvPr>
          <p:cNvSpPr>
            <a:spLocks noGrp="1"/>
          </p:cNvSpPr>
          <p:nvPr>
            <p:ph idx="1"/>
          </p:nvPr>
        </p:nvSpPr>
        <p:spPr/>
        <p:txBody>
          <a:bodyPr>
            <a:normAutofit/>
          </a:bodyPr>
          <a:lstStyle/>
          <a:p>
            <a:r>
              <a:rPr lang="en-GB" sz="2400" dirty="0">
                <a:solidFill>
                  <a:srgbClr val="474747"/>
                </a:solidFill>
                <a:effectLst/>
                <a:latin typeface="TeXGyreAdventor"/>
              </a:rPr>
              <a:t>&gt; Having an overview of the different types and characteristics of sensors &gt; specs and usage of sensor components in IoT </a:t>
            </a:r>
            <a:endParaRPr lang="en-GB" sz="2400" dirty="0">
              <a:effectLst/>
            </a:endParaRPr>
          </a:p>
          <a:p>
            <a:r>
              <a:rPr lang="en-GB" sz="2400" dirty="0">
                <a:solidFill>
                  <a:srgbClr val="474747"/>
                </a:solidFill>
                <a:effectLst/>
                <a:latin typeface="TeXGyreAdventor"/>
              </a:rPr>
              <a:t>&gt; I want to measure something – which sensor I best suited ?</a:t>
            </a:r>
            <a:br>
              <a:rPr lang="en-GB" sz="2400" dirty="0">
                <a:solidFill>
                  <a:srgbClr val="474747"/>
                </a:solidFill>
                <a:effectLst/>
                <a:latin typeface="TeXGyreAdventor"/>
              </a:rPr>
            </a:br>
            <a:r>
              <a:rPr lang="en-GB" sz="2400" dirty="0">
                <a:solidFill>
                  <a:srgbClr val="474747"/>
                </a:solidFill>
                <a:effectLst/>
                <a:latin typeface="TeXGyreAdventor"/>
              </a:rPr>
              <a:t>&gt; I got my sensor and it does not work - how to read its specification sheet </a:t>
            </a:r>
            <a:endParaRPr lang="en-GB" sz="2400" dirty="0">
              <a:effectLst/>
            </a:endParaRPr>
          </a:p>
          <a:p>
            <a:endParaRPr lang="en-US" sz="2400" dirty="0"/>
          </a:p>
        </p:txBody>
      </p:sp>
    </p:spTree>
    <p:extLst>
      <p:ext uri="{BB962C8B-B14F-4D97-AF65-F5344CB8AC3E}">
        <p14:creationId xmlns:p14="http://schemas.microsoft.com/office/powerpoint/2010/main" val="223949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F193A-16A9-356D-124A-5EBA447A71CA}"/>
              </a:ext>
            </a:extLst>
          </p:cNvPr>
          <p:cNvSpPr>
            <a:spLocks noGrp="1"/>
          </p:cNvSpPr>
          <p:nvPr>
            <p:ph type="title"/>
          </p:nvPr>
        </p:nvSpPr>
        <p:spPr/>
        <p:txBody>
          <a:bodyPr/>
          <a:lstStyle/>
          <a:p>
            <a:r>
              <a:rPr lang="en-US" dirty="0"/>
              <a:t>Sensors - Overview</a:t>
            </a:r>
          </a:p>
        </p:txBody>
      </p:sp>
      <p:sp>
        <p:nvSpPr>
          <p:cNvPr id="3" name="Content Placeholder 2">
            <a:extLst>
              <a:ext uri="{FF2B5EF4-FFF2-40B4-BE49-F238E27FC236}">
                <a16:creationId xmlns:a16="http://schemas.microsoft.com/office/drawing/2014/main" id="{B8EC235D-BF7E-03F0-7F7B-EFBB458BCA6B}"/>
              </a:ext>
            </a:extLst>
          </p:cNvPr>
          <p:cNvSpPr>
            <a:spLocks noGrp="1"/>
          </p:cNvSpPr>
          <p:nvPr>
            <p:ph idx="1"/>
          </p:nvPr>
        </p:nvSpPr>
        <p:spPr/>
        <p:txBody>
          <a:bodyPr>
            <a:normAutofit/>
          </a:bodyPr>
          <a:lstStyle/>
          <a:p>
            <a:r>
              <a:rPr lang="en-GB" sz="2400" dirty="0">
                <a:solidFill>
                  <a:srgbClr val="1C190F"/>
                </a:solidFill>
                <a:effectLst/>
                <a:latin typeface="TeXGyreAdventor"/>
              </a:rPr>
              <a:t>1. DEFINITION</a:t>
            </a:r>
            <a:br>
              <a:rPr lang="en-GB" sz="2400" dirty="0">
                <a:solidFill>
                  <a:srgbClr val="1C190F"/>
                </a:solidFill>
                <a:effectLst/>
                <a:latin typeface="TeXGyreAdventor"/>
              </a:rPr>
            </a:br>
            <a:r>
              <a:rPr lang="en-GB" sz="2400" dirty="0">
                <a:solidFill>
                  <a:srgbClr val="1C190F"/>
                </a:solidFill>
                <a:effectLst/>
                <a:latin typeface="TeXGyreAdventor"/>
              </a:rPr>
              <a:t>2. CLASSIFICATION AND TERMINOLOGY</a:t>
            </a:r>
            <a:br>
              <a:rPr lang="en-GB" sz="2400" dirty="0">
                <a:solidFill>
                  <a:srgbClr val="1C190F"/>
                </a:solidFill>
                <a:effectLst/>
                <a:latin typeface="TeXGyreAdventor"/>
              </a:rPr>
            </a:br>
            <a:r>
              <a:rPr lang="en-GB" sz="2400" dirty="0">
                <a:solidFill>
                  <a:srgbClr val="1C190F"/>
                </a:solidFill>
                <a:effectLst/>
                <a:latin typeface="TeXGyreAdventor"/>
              </a:rPr>
              <a:t>3. BASIC SENSOR SIGNAL PROCESSING SCHEME 4. SENSOR – ACTUATOR</a:t>
            </a:r>
            <a:br>
              <a:rPr lang="en-GB" sz="2400" dirty="0">
                <a:solidFill>
                  <a:srgbClr val="1C190F"/>
                </a:solidFill>
                <a:effectLst/>
                <a:latin typeface="TeXGyreAdventor"/>
              </a:rPr>
            </a:br>
            <a:r>
              <a:rPr lang="en-GB" sz="2400" dirty="0">
                <a:solidFill>
                  <a:srgbClr val="1C190F"/>
                </a:solidFill>
                <a:effectLst/>
                <a:latin typeface="TeXGyreAdventor"/>
              </a:rPr>
              <a:t>5. BASICS OF MEASUREMENTS </a:t>
            </a:r>
            <a:endParaRPr lang="en-GB" sz="2400" dirty="0">
              <a:effectLst/>
            </a:endParaRPr>
          </a:p>
          <a:p>
            <a:r>
              <a:rPr lang="en-GB" sz="2400" dirty="0">
                <a:solidFill>
                  <a:srgbClr val="1C190F"/>
                </a:solidFill>
                <a:effectLst/>
                <a:latin typeface="TeXGyreAdventor"/>
              </a:rPr>
              <a:t>&gt; noise, repeatability, sensitivity, accuracy, drift, range, offset, saturation, reaction time (dead time) </a:t>
            </a:r>
            <a:endParaRPr lang="en-GB" sz="2400" dirty="0">
              <a:effectLst/>
            </a:endParaRPr>
          </a:p>
          <a:p>
            <a:r>
              <a:rPr lang="en-GB" sz="2400" dirty="0">
                <a:solidFill>
                  <a:srgbClr val="1C190F"/>
                </a:solidFill>
                <a:effectLst/>
                <a:latin typeface="TeXGyreAdventor"/>
              </a:rPr>
              <a:t>6. FOCUS ON SOME EXAMPLES OF IOT SENSORS &gt; Heart rate, localization </a:t>
            </a:r>
            <a:endParaRPr lang="en-GB" sz="2400" dirty="0">
              <a:effectLst/>
            </a:endParaRPr>
          </a:p>
          <a:p>
            <a:r>
              <a:rPr lang="en-GB" sz="2400" dirty="0">
                <a:solidFill>
                  <a:srgbClr val="1C190F"/>
                </a:solidFill>
                <a:effectLst/>
                <a:latin typeface="TeXGyreAdventor"/>
              </a:rPr>
              <a:t>7. IOT SENSOR (quantified self, wearable sensors)</a:t>
            </a:r>
            <a:br>
              <a:rPr lang="en-GB" sz="2400" dirty="0">
                <a:solidFill>
                  <a:srgbClr val="1C190F"/>
                </a:solidFill>
                <a:effectLst/>
                <a:latin typeface="TeXGyreAdventor"/>
              </a:rPr>
            </a:br>
            <a:r>
              <a:rPr lang="en-GB" sz="2400" dirty="0">
                <a:solidFill>
                  <a:srgbClr val="1C190F"/>
                </a:solidFill>
                <a:effectLst/>
                <a:latin typeface="TeXGyreAdventor"/>
              </a:rPr>
              <a:t>8. READING A SPEC SHEET</a:t>
            </a:r>
            <a:br>
              <a:rPr lang="en-GB" sz="2400" dirty="0">
                <a:solidFill>
                  <a:srgbClr val="1C190F"/>
                </a:solidFill>
                <a:effectLst/>
                <a:latin typeface="TeXGyreAdventor"/>
              </a:rPr>
            </a:br>
            <a:r>
              <a:rPr lang="en-GB" sz="2400" dirty="0">
                <a:solidFill>
                  <a:srgbClr val="1C190F"/>
                </a:solidFill>
                <a:effectLst/>
                <a:latin typeface="TeXGyreAdventor"/>
              </a:rPr>
              <a:t>9. HOW TO CHOOSE AND WHERE TO BUY A SENSOR </a:t>
            </a:r>
            <a:endParaRPr lang="en-GB" sz="2400" dirty="0">
              <a:effectLst/>
            </a:endParaRPr>
          </a:p>
          <a:p>
            <a:endParaRPr lang="en-US" sz="2400" dirty="0"/>
          </a:p>
        </p:txBody>
      </p:sp>
    </p:spTree>
    <p:extLst>
      <p:ext uri="{BB962C8B-B14F-4D97-AF65-F5344CB8AC3E}">
        <p14:creationId xmlns:p14="http://schemas.microsoft.com/office/powerpoint/2010/main" val="18129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F193A-16A9-356D-124A-5EBA447A71CA}"/>
              </a:ext>
            </a:extLst>
          </p:cNvPr>
          <p:cNvSpPr>
            <a:spLocks noGrp="1"/>
          </p:cNvSpPr>
          <p:nvPr>
            <p:ph type="title"/>
          </p:nvPr>
        </p:nvSpPr>
        <p:spPr/>
        <p:txBody>
          <a:bodyPr/>
          <a:lstStyle/>
          <a:p>
            <a:r>
              <a:rPr lang="en-US" dirty="0"/>
              <a:t>Sensors - Overview</a:t>
            </a:r>
          </a:p>
        </p:txBody>
      </p:sp>
      <p:sp>
        <p:nvSpPr>
          <p:cNvPr id="3" name="Content Placeholder 2">
            <a:extLst>
              <a:ext uri="{FF2B5EF4-FFF2-40B4-BE49-F238E27FC236}">
                <a16:creationId xmlns:a16="http://schemas.microsoft.com/office/drawing/2014/main" id="{B8EC235D-BF7E-03F0-7F7B-EFBB458BCA6B}"/>
              </a:ext>
            </a:extLst>
          </p:cNvPr>
          <p:cNvSpPr>
            <a:spLocks noGrp="1"/>
          </p:cNvSpPr>
          <p:nvPr>
            <p:ph idx="1"/>
          </p:nvPr>
        </p:nvSpPr>
        <p:spPr/>
        <p:txBody>
          <a:bodyPr>
            <a:normAutofit/>
          </a:bodyPr>
          <a:lstStyle/>
          <a:p>
            <a:r>
              <a:rPr lang="en-GB" sz="2400" b="1" dirty="0">
                <a:solidFill>
                  <a:schemeClr val="tx1"/>
                </a:solidFill>
                <a:effectLst/>
                <a:latin typeface="TeXGyreAdventor"/>
              </a:rPr>
              <a:t>1. DEFINITION</a:t>
            </a:r>
            <a:br>
              <a:rPr lang="en-GB" sz="2400" dirty="0">
                <a:solidFill>
                  <a:schemeClr val="bg1">
                    <a:lumMod val="85000"/>
                  </a:schemeClr>
                </a:solidFill>
                <a:effectLst/>
                <a:latin typeface="TeXGyreAdventor"/>
              </a:rPr>
            </a:br>
            <a:r>
              <a:rPr lang="en-GB" sz="2400" dirty="0">
                <a:solidFill>
                  <a:schemeClr val="bg1">
                    <a:lumMod val="85000"/>
                  </a:schemeClr>
                </a:solidFill>
                <a:effectLst/>
                <a:latin typeface="TeXGyreAdventor"/>
              </a:rPr>
              <a:t>2. CLASSIFICATION AND TERMINOLOGY</a:t>
            </a:r>
            <a:br>
              <a:rPr lang="en-GB" sz="2400" dirty="0">
                <a:solidFill>
                  <a:schemeClr val="bg1">
                    <a:lumMod val="85000"/>
                  </a:schemeClr>
                </a:solidFill>
                <a:effectLst/>
                <a:latin typeface="TeXGyreAdventor"/>
              </a:rPr>
            </a:br>
            <a:r>
              <a:rPr lang="en-GB" sz="2400" dirty="0">
                <a:solidFill>
                  <a:schemeClr val="bg1">
                    <a:lumMod val="85000"/>
                  </a:schemeClr>
                </a:solidFill>
                <a:effectLst/>
                <a:latin typeface="TeXGyreAdventor"/>
              </a:rPr>
              <a:t>3. BASIC SENSOR SIGNAL PROCESSING SCHEME 4. SENSOR – ACTUATOR</a:t>
            </a:r>
            <a:br>
              <a:rPr lang="en-GB" sz="2400" dirty="0">
                <a:solidFill>
                  <a:schemeClr val="bg1">
                    <a:lumMod val="85000"/>
                  </a:schemeClr>
                </a:solidFill>
                <a:effectLst/>
                <a:latin typeface="TeXGyreAdventor"/>
              </a:rPr>
            </a:br>
            <a:r>
              <a:rPr lang="en-GB" sz="2400" dirty="0">
                <a:solidFill>
                  <a:schemeClr val="bg1">
                    <a:lumMod val="85000"/>
                  </a:schemeClr>
                </a:solidFill>
                <a:effectLst/>
                <a:latin typeface="TeXGyreAdventor"/>
              </a:rPr>
              <a:t>5. BASICS OF MEASUREMENTS </a:t>
            </a:r>
            <a:endParaRPr lang="en-GB" sz="2400" dirty="0">
              <a:solidFill>
                <a:schemeClr val="bg1">
                  <a:lumMod val="85000"/>
                </a:schemeClr>
              </a:solidFill>
              <a:effectLst/>
            </a:endParaRPr>
          </a:p>
          <a:p>
            <a:r>
              <a:rPr lang="en-GB" sz="2400" dirty="0">
                <a:solidFill>
                  <a:schemeClr val="bg1">
                    <a:lumMod val="85000"/>
                  </a:schemeClr>
                </a:solidFill>
                <a:effectLst/>
                <a:latin typeface="TeXGyreAdventor"/>
              </a:rPr>
              <a:t>&gt; noise, repeatability, sensitivity, accuracy, drift, range, offset, saturation, reaction time (dead time) </a:t>
            </a:r>
            <a:endParaRPr lang="en-GB" sz="2400" dirty="0">
              <a:solidFill>
                <a:schemeClr val="bg1">
                  <a:lumMod val="85000"/>
                </a:schemeClr>
              </a:solidFill>
              <a:effectLst/>
            </a:endParaRPr>
          </a:p>
          <a:p>
            <a:r>
              <a:rPr lang="en-GB" sz="2400" dirty="0">
                <a:solidFill>
                  <a:schemeClr val="bg1">
                    <a:lumMod val="85000"/>
                  </a:schemeClr>
                </a:solidFill>
                <a:effectLst/>
                <a:latin typeface="TeXGyreAdventor"/>
              </a:rPr>
              <a:t>6. FOCUS ON SOME EXAMPLES OF IOT SENSORS &gt; Heart rate, localization </a:t>
            </a:r>
            <a:endParaRPr lang="en-GB" sz="2400" dirty="0">
              <a:solidFill>
                <a:schemeClr val="bg1">
                  <a:lumMod val="85000"/>
                </a:schemeClr>
              </a:solidFill>
              <a:effectLst/>
            </a:endParaRPr>
          </a:p>
          <a:p>
            <a:r>
              <a:rPr lang="en-GB" sz="2400" dirty="0">
                <a:solidFill>
                  <a:schemeClr val="bg1">
                    <a:lumMod val="85000"/>
                  </a:schemeClr>
                </a:solidFill>
                <a:effectLst/>
                <a:latin typeface="TeXGyreAdventor"/>
              </a:rPr>
              <a:t>7. IOT SENSOR (quantified self, wearable sensors)</a:t>
            </a:r>
            <a:br>
              <a:rPr lang="en-GB" sz="2400" dirty="0">
                <a:solidFill>
                  <a:schemeClr val="bg1">
                    <a:lumMod val="85000"/>
                  </a:schemeClr>
                </a:solidFill>
                <a:effectLst/>
                <a:latin typeface="TeXGyreAdventor"/>
              </a:rPr>
            </a:br>
            <a:r>
              <a:rPr lang="en-GB" sz="2400" dirty="0">
                <a:solidFill>
                  <a:schemeClr val="bg1">
                    <a:lumMod val="85000"/>
                  </a:schemeClr>
                </a:solidFill>
                <a:effectLst/>
                <a:latin typeface="TeXGyreAdventor"/>
              </a:rPr>
              <a:t>8. READING A SPEC SHEET</a:t>
            </a:r>
            <a:br>
              <a:rPr lang="en-GB" sz="2400" dirty="0">
                <a:solidFill>
                  <a:schemeClr val="bg1">
                    <a:lumMod val="85000"/>
                  </a:schemeClr>
                </a:solidFill>
                <a:effectLst/>
                <a:latin typeface="TeXGyreAdventor"/>
              </a:rPr>
            </a:br>
            <a:r>
              <a:rPr lang="en-GB" sz="2400" dirty="0">
                <a:solidFill>
                  <a:schemeClr val="bg1">
                    <a:lumMod val="85000"/>
                  </a:schemeClr>
                </a:solidFill>
                <a:effectLst/>
                <a:latin typeface="TeXGyreAdventor"/>
              </a:rPr>
              <a:t>9. HOW TO CHOOSE AND WHERE TO BUY A SENSOR </a:t>
            </a:r>
            <a:endParaRPr lang="en-GB" sz="2400" dirty="0">
              <a:solidFill>
                <a:schemeClr val="bg1">
                  <a:lumMod val="85000"/>
                </a:schemeClr>
              </a:solidFill>
              <a:effectLst/>
            </a:endParaRPr>
          </a:p>
          <a:p>
            <a:endParaRPr lang="en-US" sz="2400" dirty="0"/>
          </a:p>
        </p:txBody>
      </p:sp>
    </p:spTree>
    <p:extLst>
      <p:ext uri="{BB962C8B-B14F-4D97-AF65-F5344CB8AC3E}">
        <p14:creationId xmlns:p14="http://schemas.microsoft.com/office/powerpoint/2010/main" val="2089686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94734-E65B-6053-8077-55F2723290BF}"/>
              </a:ext>
            </a:extLst>
          </p:cNvPr>
          <p:cNvSpPr>
            <a:spLocks noGrp="1"/>
          </p:cNvSpPr>
          <p:nvPr>
            <p:ph type="title"/>
          </p:nvPr>
        </p:nvSpPr>
        <p:spPr/>
        <p:txBody>
          <a:bodyPr/>
          <a:lstStyle/>
          <a:p>
            <a:r>
              <a:rPr lang="en-US" dirty="0"/>
              <a:t>Sensor - Definition</a:t>
            </a:r>
          </a:p>
        </p:txBody>
      </p:sp>
      <p:sp>
        <p:nvSpPr>
          <p:cNvPr id="3" name="Content Placeholder 2">
            <a:extLst>
              <a:ext uri="{FF2B5EF4-FFF2-40B4-BE49-F238E27FC236}">
                <a16:creationId xmlns:a16="http://schemas.microsoft.com/office/drawing/2014/main" id="{C0CF3E8A-2E26-66FE-3CC2-1B134E026530}"/>
              </a:ext>
            </a:extLst>
          </p:cNvPr>
          <p:cNvSpPr>
            <a:spLocks noGrp="1"/>
          </p:cNvSpPr>
          <p:nvPr>
            <p:ph idx="1"/>
          </p:nvPr>
        </p:nvSpPr>
        <p:spPr>
          <a:xfrm>
            <a:off x="323539" y="1089219"/>
            <a:ext cx="11088797" cy="4525963"/>
          </a:xfrm>
        </p:spPr>
        <p:txBody>
          <a:bodyPr/>
          <a:lstStyle/>
          <a:p>
            <a:r>
              <a:rPr lang="en-GB" sz="2800" b="1" dirty="0">
                <a:solidFill>
                  <a:srgbClr val="1C190F"/>
                </a:solidFill>
                <a:effectLst/>
                <a:latin typeface="MyriadPro"/>
              </a:rPr>
              <a:t>Definition </a:t>
            </a:r>
            <a:endParaRPr lang="en-GB" sz="2800" dirty="0">
              <a:effectLst/>
            </a:endParaRPr>
          </a:p>
          <a:p>
            <a:r>
              <a:rPr lang="en-GB" sz="2400" dirty="0">
                <a:solidFill>
                  <a:srgbClr val="1C190F"/>
                </a:solidFill>
                <a:effectLst/>
                <a:latin typeface="MyriadPro"/>
              </a:rPr>
              <a:t>A sensor transforms a physical quantity into a readable variable </a:t>
            </a:r>
            <a:endParaRPr lang="en-GB" sz="2400" dirty="0">
              <a:effectLst/>
            </a:endParaRPr>
          </a:p>
        </p:txBody>
      </p:sp>
      <p:sp>
        <p:nvSpPr>
          <p:cNvPr id="4" name="Rectangle 3">
            <a:extLst>
              <a:ext uri="{FF2B5EF4-FFF2-40B4-BE49-F238E27FC236}">
                <a16:creationId xmlns:a16="http://schemas.microsoft.com/office/drawing/2014/main" id="{2B1ADECF-11CD-8378-055C-031B42EE69B3}"/>
              </a:ext>
            </a:extLst>
          </p:cNvPr>
          <p:cNvSpPr/>
          <p:nvPr/>
        </p:nvSpPr>
        <p:spPr>
          <a:xfrm>
            <a:off x="4923692" y="3263705"/>
            <a:ext cx="1800665" cy="17443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Black</a:t>
            </a:r>
          </a:p>
          <a:p>
            <a:pPr algn="ctr"/>
            <a:r>
              <a:rPr lang="en-US" dirty="0"/>
              <a:t>Box</a:t>
            </a:r>
          </a:p>
        </p:txBody>
      </p:sp>
      <p:sp>
        <p:nvSpPr>
          <p:cNvPr id="7" name="Right Arrow 6">
            <a:extLst>
              <a:ext uri="{FF2B5EF4-FFF2-40B4-BE49-F238E27FC236}">
                <a16:creationId xmlns:a16="http://schemas.microsoft.com/office/drawing/2014/main" id="{A68C0618-00A1-764E-BAE8-5FB82A8E66D3}"/>
              </a:ext>
            </a:extLst>
          </p:cNvPr>
          <p:cNvSpPr/>
          <p:nvPr/>
        </p:nvSpPr>
        <p:spPr>
          <a:xfrm>
            <a:off x="4065563" y="3699803"/>
            <a:ext cx="731520" cy="5908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85B8E6E1-268C-C613-93A1-11C46D4ACA4D}"/>
              </a:ext>
            </a:extLst>
          </p:cNvPr>
          <p:cNvSpPr/>
          <p:nvPr/>
        </p:nvSpPr>
        <p:spPr>
          <a:xfrm>
            <a:off x="6850966" y="3740378"/>
            <a:ext cx="731520" cy="5908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kitchen appliance&#10;&#10;Description automatically generated">
            <a:extLst>
              <a:ext uri="{FF2B5EF4-FFF2-40B4-BE49-F238E27FC236}">
                <a16:creationId xmlns:a16="http://schemas.microsoft.com/office/drawing/2014/main" id="{58D5BFB0-804E-6326-326F-C40FCB9D096D}"/>
              </a:ext>
            </a:extLst>
          </p:cNvPr>
          <p:cNvPicPr>
            <a:picLocks noChangeAspect="1"/>
          </p:cNvPicPr>
          <p:nvPr/>
        </p:nvPicPr>
        <p:blipFill>
          <a:blip r:embed="rId2"/>
          <a:stretch>
            <a:fillRect/>
          </a:stretch>
        </p:blipFill>
        <p:spPr>
          <a:xfrm>
            <a:off x="584212" y="2893341"/>
            <a:ext cx="1217385" cy="917721"/>
          </a:xfrm>
          <a:prstGeom prst="rect">
            <a:avLst/>
          </a:prstGeom>
        </p:spPr>
      </p:pic>
      <p:pic>
        <p:nvPicPr>
          <p:cNvPr id="12" name="Picture 11" descr="A close-up of a computer chip&#10;&#10;Description automatically generated with low confidence">
            <a:extLst>
              <a:ext uri="{FF2B5EF4-FFF2-40B4-BE49-F238E27FC236}">
                <a16:creationId xmlns:a16="http://schemas.microsoft.com/office/drawing/2014/main" id="{3F32C3B2-2D2E-E6F0-13D4-4167D3BB2D49}"/>
              </a:ext>
            </a:extLst>
          </p:cNvPr>
          <p:cNvPicPr>
            <a:picLocks noChangeAspect="1"/>
          </p:cNvPicPr>
          <p:nvPr/>
        </p:nvPicPr>
        <p:blipFill>
          <a:blip r:embed="rId3"/>
          <a:stretch>
            <a:fillRect/>
          </a:stretch>
        </p:blipFill>
        <p:spPr>
          <a:xfrm>
            <a:off x="2123658" y="3056734"/>
            <a:ext cx="1498600" cy="908726"/>
          </a:xfrm>
          <a:prstGeom prst="rect">
            <a:avLst/>
          </a:prstGeom>
        </p:spPr>
      </p:pic>
      <p:pic>
        <p:nvPicPr>
          <p:cNvPr id="14" name="Picture 13" descr="A picture containing kitchenware&#10;&#10;Description automatically generated">
            <a:extLst>
              <a:ext uri="{FF2B5EF4-FFF2-40B4-BE49-F238E27FC236}">
                <a16:creationId xmlns:a16="http://schemas.microsoft.com/office/drawing/2014/main" id="{024FACAA-3DD3-5DAE-77CC-D6CCE4ECBC25}"/>
              </a:ext>
            </a:extLst>
          </p:cNvPr>
          <p:cNvPicPr>
            <a:picLocks noChangeAspect="1"/>
          </p:cNvPicPr>
          <p:nvPr/>
        </p:nvPicPr>
        <p:blipFill>
          <a:blip r:embed="rId4"/>
          <a:stretch>
            <a:fillRect/>
          </a:stretch>
        </p:blipFill>
        <p:spPr>
          <a:xfrm>
            <a:off x="508322" y="4171105"/>
            <a:ext cx="1498601" cy="922216"/>
          </a:xfrm>
          <a:prstGeom prst="rect">
            <a:avLst/>
          </a:prstGeom>
        </p:spPr>
      </p:pic>
      <p:pic>
        <p:nvPicPr>
          <p:cNvPr id="16" name="Picture 15" descr="Diagram, engineering drawing&#10;&#10;Description automatically generated">
            <a:extLst>
              <a:ext uri="{FF2B5EF4-FFF2-40B4-BE49-F238E27FC236}">
                <a16:creationId xmlns:a16="http://schemas.microsoft.com/office/drawing/2014/main" id="{3C06839B-59A2-FBBA-DA94-F71728D4B28E}"/>
              </a:ext>
            </a:extLst>
          </p:cNvPr>
          <p:cNvPicPr>
            <a:picLocks noChangeAspect="1"/>
          </p:cNvPicPr>
          <p:nvPr/>
        </p:nvPicPr>
        <p:blipFill>
          <a:blip r:embed="rId5"/>
          <a:stretch>
            <a:fillRect/>
          </a:stretch>
        </p:blipFill>
        <p:spPr>
          <a:xfrm>
            <a:off x="1925726" y="4101504"/>
            <a:ext cx="1894463" cy="1053265"/>
          </a:xfrm>
          <a:prstGeom prst="rect">
            <a:avLst/>
          </a:prstGeom>
        </p:spPr>
      </p:pic>
      <p:pic>
        <p:nvPicPr>
          <p:cNvPr id="18" name="Picture 17" descr="A picture containing scale, device, lamp&#10;&#10;Description automatically generated">
            <a:extLst>
              <a:ext uri="{FF2B5EF4-FFF2-40B4-BE49-F238E27FC236}">
                <a16:creationId xmlns:a16="http://schemas.microsoft.com/office/drawing/2014/main" id="{8E5B0BCD-3B67-4D8D-D1E6-BF1C1A59D1C5}"/>
              </a:ext>
            </a:extLst>
          </p:cNvPr>
          <p:cNvPicPr>
            <a:picLocks noChangeAspect="1"/>
          </p:cNvPicPr>
          <p:nvPr/>
        </p:nvPicPr>
        <p:blipFill>
          <a:blip r:embed="rId6"/>
          <a:stretch>
            <a:fillRect/>
          </a:stretch>
        </p:blipFill>
        <p:spPr>
          <a:xfrm>
            <a:off x="779664" y="5154769"/>
            <a:ext cx="1021933" cy="1111445"/>
          </a:xfrm>
          <a:prstGeom prst="rect">
            <a:avLst/>
          </a:prstGeom>
        </p:spPr>
      </p:pic>
      <p:pic>
        <p:nvPicPr>
          <p:cNvPr id="20" name="Picture 19" descr="A picture containing text, device, barometer, gauge&#10;&#10;Description automatically generated">
            <a:extLst>
              <a:ext uri="{FF2B5EF4-FFF2-40B4-BE49-F238E27FC236}">
                <a16:creationId xmlns:a16="http://schemas.microsoft.com/office/drawing/2014/main" id="{D9A74258-633F-C881-3725-C0241F304119}"/>
              </a:ext>
            </a:extLst>
          </p:cNvPr>
          <p:cNvPicPr>
            <a:picLocks noChangeAspect="1"/>
          </p:cNvPicPr>
          <p:nvPr/>
        </p:nvPicPr>
        <p:blipFill>
          <a:blip r:embed="rId7"/>
          <a:stretch>
            <a:fillRect/>
          </a:stretch>
        </p:blipFill>
        <p:spPr>
          <a:xfrm>
            <a:off x="2516541" y="5211170"/>
            <a:ext cx="1199337" cy="1206695"/>
          </a:xfrm>
          <a:prstGeom prst="rect">
            <a:avLst/>
          </a:prstGeom>
        </p:spPr>
      </p:pic>
      <p:sp>
        <p:nvSpPr>
          <p:cNvPr id="21" name="TextBox 20">
            <a:extLst>
              <a:ext uri="{FF2B5EF4-FFF2-40B4-BE49-F238E27FC236}">
                <a16:creationId xmlns:a16="http://schemas.microsoft.com/office/drawing/2014/main" id="{81BD6A65-B1B9-ACC6-1FEA-9C90C4055C1B}"/>
              </a:ext>
            </a:extLst>
          </p:cNvPr>
          <p:cNvSpPr txBox="1"/>
          <p:nvPr/>
        </p:nvSpPr>
        <p:spPr>
          <a:xfrm>
            <a:off x="779664" y="2472012"/>
            <a:ext cx="3159839" cy="369332"/>
          </a:xfrm>
          <a:prstGeom prst="rect">
            <a:avLst/>
          </a:prstGeom>
          <a:noFill/>
        </p:spPr>
        <p:txBody>
          <a:bodyPr wrap="none" rtlCol="0">
            <a:spAutoFit/>
          </a:bodyPr>
          <a:lstStyle/>
          <a:p>
            <a:r>
              <a:rPr lang="en-US" dirty="0"/>
              <a:t>Physical quantity (measured)</a:t>
            </a:r>
          </a:p>
        </p:txBody>
      </p:sp>
      <p:sp>
        <p:nvSpPr>
          <p:cNvPr id="22" name="TextBox 21">
            <a:extLst>
              <a:ext uri="{FF2B5EF4-FFF2-40B4-BE49-F238E27FC236}">
                <a16:creationId xmlns:a16="http://schemas.microsoft.com/office/drawing/2014/main" id="{C8913045-0C17-7399-27AB-8500B6D533A8}"/>
              </a:ext>
            </a:extLst>
          </p:cNvPr>
          <p:cNvSpPr txBox="1"/>
          <p:nvPr/>
        </p:nvSpPr>
        <p:spPr>
          <a:xfrm>
            <a:off x="8784463" y="2480506"/>
            <a:ext cx="1873141" cy="369332"/>
          </a:xfrm>
          <a:prstGeom prst="rect">
            <a:avLst/>
          </a:prstGeom>
          <a:noFill/>
        </p:spPr>
        <p:txBody>
          <a:bodyPr wrap="none" rtlCol="0">
            <a:spAutoFit/>
          </a:bodyPr>
          <a:lstStyle/>
          <a:p>
            <a:r>
              <a:rPr lang="en-US" dirty="0"/>
              <a:t>Variable (Signal)</a:t>
            </a:r>
          </a:p>
        </p:txBody>
      </p:sp>
      <p:pic>
        <p:nvPicPr>
          <p:cNvPr id="7170" name="Picture 2" descr="Voltage 80 | Webradio en direct gratuitement">
            <a:extLst>
              <a:ext uri="{FF2B5EF4-FFF2-40B4-BE49-F238E27FC236}">
                <a16:creationId xmlns:a16="http://schemas.microsoft.com/office/drawing/2014/main" id="{E42DA675-DF14-8075-1E23-622D4F869D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9232" y="2893436"/>
            <a:ext cx="1283530" cy="128353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ndicator (distance amplifying instrument) - Wikipedia">
            <a:extLst>
              <a:ext uri="{FF2B5EF4-FFF2-40B4-BE49-F238E27FC236}">
                <a16:creationId xmlns:a16="http://schemas.microsoft.com/office/drawing/2014/main" id="{EBECF7F2-7FF8-AE5B-EF97-DC07900FDD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7860" y="4589896"/>
            <a:ext cx="956603" cy="174439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Universal Indicator Color Charts | Ward's Science">
            <a:extLst>
              <a:ext uri="{FF2B5EF4-FFF2-40B4-BE49-F238E27FC236}">
                <a16:creationId xmlns:a16="http://schemas.microsoft.com/office/drawing/2014/main" id="{31880AFF-0361-47FD-A3A3-C28A5E26D8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31932" y="3352200"/>
            <a:ext cx="1855588" cy="143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76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EF80C-4272-BF3F-43B2-697FD45BBF73}"/>
              </a:ext>
            </a:extLst>
          </p:cNvPr>
          <p:cNvSpPr>
            <a:spLocks noGrp="1"/>
          </p:cNvSpPr>
          <p:nvPr>
            <p:ph type="title"/>
          </p:nvPr>
        </p:nvSpPr>
        <p:spPr/>
        <p:txBody>
          <a:bodyPr>
            <a:normAutofit/>
          </a:bodyPr>
          <a:lstStyle/>
          <a:p>
            <a:r>
              <a:rPr lang="en-US" sz="2800" dirty="0"/>
              <a:t>Definition</a:t>
            </a:r>
          </a:p>
        </p:txBody>
      </p:sp>
      <p:sp>
        <p:nvSpPr>
          <p:cNvPr id="3" name="Content Placeholder 2">
            <a:extLst>
              <a:ext uri="{FF2B5EF4-FFF2-40B4-BE49-F238E27FC236}">
                <a16:creationId xmlns:a16="http://schemas.microsoft.com/office/drawing/2014/main" id="{D05FBD9E-79CA-B9D3-CFEF-3E9D00A59062}"/>
              </a:ext>
            </a:extLst>
          </p:cNvPr>
          <p:cNvSpPr>
            <a:spLocks noGrp="1"/>
          </p:cNvSpPr>
          <p:nvPr>
            <p:ph idx="1"/>
          </p:nvPr>
        </p:nvSpPr>
        <p:spPr>
          <a:xfrm>
            <a:off x="287791" y="1772819"/>
            <a:ext cx="11088797" cy="2728843"/>
          </a:xfrm>
        </p:spPr>
        <p:txBody>
          <a:bodyPr>
            <a:normAutofit/>
          </a:bodyPr>
          <a:lstStyle/>
          <a:p>
            <a:r>
              <a:rPr lang="en-GB" sz="2400" b="1" dirty="0">
                <a:solidFill>
                  <a:srgbClr val="1C190F"/>
                </a:solidFill>
                <a:effectLst/>
                <a:latin typeface="TeXGyreAdventor"/>
              </a:rPr>
              <a:t>MERRIAM-WEBSTER: </a:t>
            </a:r>
            <a:r>
              <a:rPr lang="en-GB" sz="2400" dirty="0">
                <a:solidFill>
                  <a:srgbClr val="1C190F"/>
                </a:solidFill>
                <a:effectLst/>
                <a:latin typeface="TeXGyreAdventor"/>
              </a:rPr>
              <a:t>a device that responds to a physical stimulus (as heat, light, sound, pressure, magnetism, or a particular motion) and transmits a resulting impulse. </a:t>
            </a:r>
            <a:endParaRPr lang="en-GB" sz="2400" dirty="0">
              <a:effectLst/>
            </a:endParaRPr>
          </a:p>
          <a:p>
            <a:endParaRPr lang="en-GB" sz="2400" b="1" dirty="0">
              <a:solidFill>
                <a:srgbClr val="1C190F"/>
              </a:solidFill>
              <a:effectLst/>
              <a:latin typeface="TeXGyreAdventor"/>
            </a:endParaRPr>
          </a:p>
          <a:p>
            <a:r>
              <a:rPr lang="en-GB" sz="2400" b="1" dirty="0">
                <a:solidFill>
                  <a:srgbClr val="1C190F"/>
                </a:solidFill>
                <a:effectLst/>
                <a:latin typeface="TeXGyreAdventor"/>
              </a:rPr>
              <a:t>WIKITUDE : </a:t>
            </a:r>
            <a:r>
              <a:rPr lang="en-GB" sz="2400" dirty="0">
                <a:solidFill>
                  <a:srgbClr val="1C190F"/>
                </a:solidFill>
                <a:effectLst/>
                <a:latin typeface="TeXGyreAdventor"/>
              </a:rPr>
              <a:t>A sensor is a converter that measures a physical quantity and converts it into a signal which can be read by an observer or by an (today mostly electronic) instrument. </a:t>
            </a:r>
            <a:endParaRPr lang="en-GB" sz="2400" dirty="0">
              <a:effectLst/>
            </a:endParaRPr>
          </a:p>
        </p:txBody>
      </p:sp>
    </p:spTree>
    <p:extLst>
      <p:ext uri="{BB962C8B-B14F-4D97-AF65-F5344CB8AC3E}">
        <p14:creationId xmlns:p14="http://schemas.microsoft.com/office/powerpoint/2010/main" val="292336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F193A-16A9-356D-124A-5EBA447A71CA}"/>
              </a:ext>
            </a:extLst>
          </p:cNvPr>
          <p:cNvSpPr>
            <a:spLocks noGrp="1"/>
          </p:cNvSpPr>
          <p:nvPr>
            <p:ph type="title"/>
          </p:nvPr>
        </p:nvSpPr>
        <p:spPr/>
        <p:txBody>
          <a:bodyPr/>
          <a:lstStyle/>
          <a:p>
            <a:r>
              <a:rPr lang="en-US" dirty="0"/>
              <a:t>Sensors - Overview</a:t>
            </a:r>
          </a:p>
        </p:txBody>
      </p:sp>
      <p:sp>
        <p:nvSpPr>
          <p:cNvPr id="3" name="Content Placeholder 2">
            <a:extLst>
              <a:ext uri="{FF2B5EF4-FFF2-40B4-BE49-F238E27FC236}">
                <a16:creationId xmlns:a16="http://schemas.microsoft.com/office/drawing/2014/main" id="{B8EC235D-BF7E-03F0-7F7B-EFBB458BCA6B}"/>
              </a:ext>
            </a:extLst>
          </p:cNvPr>
          <p:cNvSpPr>
            <a:spLocks noGrp="1"/>
          </p:cNvSpPr>
          <p:nvPr>
            <p:ph idx="1"/>
          </p:nvPr>
        </p:nvSpPr>
        <p:spPr/>
        <p:txBody>
          <a:bodyPr>
            <a:normAutofit lnSpcReduction="10000"/>
          </a:bodyPr>
          <a:lstStyle/>
          <a:p>
            <a:r>
              <a:rPr lang="en-GB" sz="2400" b="1" dirty="0">
                <a:solidFill>
                  <a:schemeClr val="bg1">
                    <a:lumMod val="85000"/>
                  </a:schemeClr>
                </a:solidFill>
                <a:effectLst/>
                <a:latin typeface="TeXGyreAdventor"/>
              </a:rPr>
              <a:t>1. DEFINITION</a:t>
            </a:r>
            <a:br>
              <a:rPr lang="en-GB" sz="2400" dirty="0">
                <a:solidFill>
                  <a:schemeClr val="bg1">
                    <a:lumMod val="85000"/>
                  </a:schemeClr>
                </a:solidFill>
                <a:effectLst/>
                <a:latin typeface="TeXGyreAdventor"/>
              </a:rPr>
            </a:br>
            <a:r>
              <a:rPr lang="en-GB" sz="2400" b="1" dirty="0">
                <a:solidFill>
                  <a:schemeClr val="tx1"/>
                </a:solidFill>
                <a:effectLst/>
                <a:latin typeface="TeXGyreAdventor"/>
              </a:rPr>
              <a:t>2. CLASSIFICATION AND TERMINOLOGY</a:t>
            </a:r>
            <a:br>
              <a:rPr lang="en-GB" sz="2400" dirty="0">
                <a:solidFill>
                  <a:schemeClr val="bg1">
                    <a:lumMod val="85000"/>
                  </a:schemeClr>
                </a:solidFill>
                <a:effectLst/>
                <a:latin typeface="TeXGyreAdventor"/>
              </a:rPr>
            </a:br>
            <a:r>
              <a:rPr lang="en-GB" sz="2400" dirty="0">
                <a:solidFill>
                  <a:schemeClr val="bg1">
                    <a:lumMod val="85000"/>
                  </a:schemeClr>
                </a:solidFill>
                <a:effectLst/>
                <a:latin typeface="TeXGyreAdventor"/>
              </a:rPr>
              <a:t>3. BASIC SENSOR SIGNAL PROCESSING SCHEME </a:t>
            </a:r>
          </a:p>
          <a:p>
            <a:r>
              <a:rPr lang="en-GB" sz="2400" dirty="0">
                <a:solidFill>
                  <a:schemeClr val="bg1">
                    <a:lumMod val="85000"/>
                  </a:schemeClr>
                </a:solidFill>
                <a:effectLst/>
                <a:latin typeface="TeXGyreAdventor"/>
              </a:rPr>
              <a:t>4. SENSOR – ACTUATOR</a:t>
            </a:r>
            <a:br>
              <a:rPr lang="en-GB" sz="2400" dirty="0">
                <a:solidFill>
                  <a:schemeClr val="bg1">
                    <a:lumMod val="85000"/>
                  </a:schemeClr>
                </a:solidFill>
                <a:effectLst/>
                <a:latin typeface="TeXGyreAdventor"/>
              </a:rPr>
            </a:br>
            <a:r>
              <a:rPr lang="en-GB" sz="2400" dirty="0">
                <a:solidFill>
                  <a:schemeClr val="bg1">
                    <a:lumMod val="85000"/>
                  </a:schemeClr>
                </a:solidFill>
                <a:effectLst/>
                <a:latin typeface="TeXGyreAdventor"/>
              </a:rPr>
              <a:t>5. BASICS OF MEASUREMENTS </a:t>
            </a:r>
            <a:endParaRPr lang="en-GB" sz="2400" dirty="0">
              <a:solidFill>
                <a:schemeClr val="bg1">
                  <a:lumMod val="85000"/>
                </a:schemeClr>
              </a:solidFill>
              <a:effectLst/>
            </a:endParaRPr>
          </a:p>
          <a:p>
            <a:r>
              <a:rPr lang="en-GB" sz="2400" dirty="0">
                <a:solidFill>
                  <a:schemeClr val="bg1">
                    <a:lumMod val="85000"/>
                  </a:schemeClr>
                </a:solidFill>
                <a:effectLst/>
                <a:latin typeface="TeXGyreAdventor"/>
              </a:rPr>
              <a:t>&gt; noise, repeatability, sensitivity, accuracy, drift, range, offset, saturation, reaction time (dead time) </a:t>
            </a:r>
            <a:endParaRPr lang="en-GB" sz="2400" dirty="0">
              <a:solidFill>
                <a:schemeClr val="bg1">
                  <a:lumMod val="85000"/>
                </a:schemeClr>
              </a:solidFill>
              <a:effectLst/>
            </a:endParaRPr>
          </a:p>
          <a:p>
            <a:r>
              <a:rPr lang="en-GB" sz="2400" dirty="0">
                <a:solidFill>
                  <a:schemeClr val="bg1">
                    <a:lumMod val="85000"/>
                  </a:schemeClr>
                </a:solidFill>
                <a:effectLst/>
                <a:latin typeface="TeXGyreAdventor"/>
              </a:rPr>
              <a:t>6. FOCUS ON SOME EXAMPLES OF IOT SENSORS &gt; Heart rate, localization </a:t>
            </a:r>
            <a:endParaRPr lang="en-GB" sz="2400" dirty="0">
              <a:solidFill>
                <a:schemeClr val="bg1">
                  <a:lumMod val="85000"/>
                </a:schemeClr>
              </a:solidFill>
              <a:effectLst/>
            </a:endParaRPr>
          </a:p>
          <a:p>
            <a:r>
              <a:rPr lang="en-GB" sz="2400" dirty="0">
                <a:solidFill>
                  <a:schemeClr val="bg1">
                    <a:lumMod val="85000"/>
                  </a:schemeClr>
                </a:solidFill>
                <a:effectLst/>
                <a:latin typeface="TeXGyreAdventor"/>
              </a:rPr>
              <a:t>7. IOT SENSOR (quantified self, wearable sensors)</a:t>
            </a:r>
            <a:br>
              <a:rPr lang="en-GB" sz="2400" dirty="0">
                <a:solidFill>
                  <a:schemeClr val="bg1">
                    <a:lumMod val="85000"/>
                  </a:schemeClr>
                </a:solidFill>
                <a:effectLst/>
                <a:latin typeface="TeXGyreAdventor"/>
              </a:rPr>
            </a:br>
            <a:r>
              <a:rPr lang="en-GB" sz="2400" dirty="0">
                <a:solidFill>
                  <a:schemeClr val="bg1">
                    <a:lumMod val="85000"/>
                  </a:schemeClr>
                </a:solidFill>
                <a:effectLst/>
                <a:latin typeface="TeXGyreAdventor"/>
              </a:rPr>
              <a:t>8. READING A SPEC SHEET</a:t>
            </a:r>
            <a:br>
              <a:rPr lang="en-GB" sz="2400" dirty="0">
                <a:solidFill>
                  <a:schemeClr val="bg1">
                    <a:lumMod val="85000"/>
                  </a:schemeClr>
                </a:solidFill>
                <a:effectLst/>
                <a:latin typeface="TeXGyreAdventor"/>
              </a:rPr>
            </a:br>
            <a:r>
              <a:rPr lang="en-GB" sz="2400" dirty="0">
                <a:solidFill>
                  <a:schemeClr val="bg1">
                    <a:lumMod val="85000"/>
                  </a:schemeClr>
                </a:solidFill>
                <a:effectLst/>
                <a:latin typeface="TeXGyreAdventor"/>
              </a:rPr>
              <a:t>9. HOW TO CHOOSE AND WHERE TO BUY A SENSOR </a:t>
            </a:r>
            <a:endParaRPr lang="en-GB" sz="2400" dirty="0">
              <a:solidFill>
                <a:schemeClr val="bg1">
                  <a:lumMod val="85000"/>
                </a:schemeClr>
              </a:solidFill>
              <a:effectLst/>
            </a:endParaRPr>
          </a:p>
          <a:p>
            <a:endParaRPr lang="en-US" sz="2400" dirty="0"/>
          </a:p>
        </p:txBody>
      </p:sp>
    </p:spTree>
    <p:extLst>
      <p:ext uri="{BB962C8B-B14F-4D97-AF65-F5344CB8AC3E}">
        <p14:creationId xmlns:p14="http://schemas.microsoft.com/office/powerpoint/2010/main" val="217229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D06B-3B3E-96E3-5668-2E14D85C7D03}"/>
              </a:ext>
            </a:extLst>
          </p:cNvPr>
          <p:cNvSpPr>
            <a:spLocks noGrp="1"/>
          </p:cNvSpPr>
          <p:nvPr>
            <p:ph type="title"/>
          </p:nvPr>
        </p:nvSpPr>
        <p:spPr/>
        <p:txBody>
          <a:bodyPr>
            <a:normAutofit/>
          </a:bodyPr>
          <a:lstStyle/>
          <a:p>
            <a:r>
              <a:rPr lang="en-US" sz="2800" dirty="0"/>
              <a:t>Sensor terminology and classification</a:t>
            </a:r>
          </a:p>
        </p:txBody>
      </p:sp>
      <p:sp>
        <p:nvSpPr>
          <p:cNvPr id="3" name="Content Placeholder 2">
            <a:extLst>
              <a:ext uri="{FF2B5EF4-FFF2-40B4-BE49-F238E27FC236}">
                <a16:creationId xmlns:a16="http://schemas.microsoft.com/office/drawing/2014/main" id="{60E9C8BD-1CB4-2E3A-C82D-5215D50222A9}"/>
              </a:ext>
            </a:extLst>
          </p:cNvPr>
          <p:cNvSpPr>
            <a:spLocks noGrp="1"/>
          </p:cNvSpPr>
          <p:nvPr>
            <p:ph idx="1"/>
          </p:nvPr>
        </p:nvSpPr>
        <p:spPr/>
        <p:txBody>
          <a:bodyPr/>
          <a:lstStyle/>
          <a:p>
            <a:r>
              <a:rPr lang="en-US" sz="2400" dirty="0">
                <a:solidFill>
                  <a:schemeClr val="tx1"/>
                </a:solidFill>
              </a:rPr>
              <a:t>French: </a:t>
            </a:r>
            <a:r>
              <a:rPr lang="en-US" sz="2400" dirty="0" err="1">
                <a:solidFill>
                  <a:schemeClr val="tx1"/>
                </a:solidFill>
              </a:rPr>
              <a:t>Capteur</a:t>
            </a:r>
            <a:endParaRPr lang="en-US" sz="2400" dirty="0">
              <a:solidFill>
                <a:schemeClr val="tx1"/>
              </a:solidFill>
            </a:endParaRPr>
          </a:p>
          <a:p>
            <a:endParaRPr lang="en-US" sz="2400" dirty="0">
              <a:solidFill>
                <a:schemeClr val="tx1"/>
              </a:solidFill>
            </a:endParaRPr>
          </a:p>
          <a:p>
            <a:r>
              <a:rPr lang="en-US" sz="2400" dirty="0">
                <a:solidFill>
                  <a:schemeClr val="tx1"/>
                </a:solidFill>
              </a:rPr>
              <a:t>Detector : same as a sensor</a:t>
            </a:r>
          </a:p>
          <a:p>
            <a:endParaRPr lang="en-US" sz="2400" dirty="0">
              <a:solidFill>
                <a:schemeClr val="tx1"/>
              </a:solidFill>
            </a:endParaRPr>
          </a:p>
          <a:p>
            <a:r>
              <a:rPr lang="en-US" sz="2400" dirty="0">
                <a:solidFill>
                  <a:schemeClr val="tx1"/>
                </a:solidFill>
              </a:rPr>
              <a:t>Transducer:  </a:t>
            </a:r>
            <a:r>
              <a:rPr lang="en-GB" sz="2400" b="1" dirty="0">
                <a:solidFill>
                  <a:schemeClr val="tx1"/>
                </a:solidFill>
                <a:effectLst/>
                <a:latin typeface="TeXGyreAdventor"/>
              </a:rPr>
              <a:t>T</a:t>
            </a:r>
            <a:r>
              <a:rPr lang="en-GB" sz="2400" dirty="0">
                <a:solidFill>
                  <a:schemeClr val="tx1"/>
                </a:solidFill>
                <a:effectLst/>
                <a:latin typeface="TeXGyreAdventor"/>
              </a:rPr>
              <a:t>ransducer is a device that transfers power from one system to another in the same or in the different form </a:t>
            </a:r>
            <a:endParaRPr lang="en-GB" sz="2400" dirty="0">
              <a:solidFill>
                <a:schemeClr val="tx1"/>
              </a:solidFill>
              <a:effectLst/>
            </a:endParaRPr>
          </a:p>
          <a:p>
            <a:endParaRPr lang="en-US" sz="2400" dirty="0">
              <a:solidFill>
                <a:schemeClr val="tx1"/>
              </a:solidFill>
            </a:endParaRPr>
          </a:p>
          <a:p>
            <a:r>
              <a:rPr lang="en-GB" sz="2400" b="1" dirty="0">
                <a:solidFill>
                  <a:schemeClr val="tx1"/>
                </a:solidFill>
                <a:effectLst/>
                <a:latin typeface="TeXGyreAdventor"/>
              </a:rPr>
              <a:t>Actuator </a:t>
            </a:r>
            <a:endParaRPr lang="en-GB" sz="2400" dirty="0">
              <a:solidFill>
                <a:schemeClr val="tx1"/>
              </a:solidFill>
              <a:effectLst/>
            </a:endParaRPr>
          </a:p>
          <a:p>
            <a:r>
              <a:rPr lang="en-GB" sz="2400" dirty="0">
                <a:solidFill>
                  <a:schemeClr val="tx1"/>
                </a:solidFill>
                <a:effectLst/>
                <a:latin typeface="TeXGyreAdventor"/>
              </a:rPr>
              <a:t>The opposite of a sensor </a:t>
            </a:r>
            <a:endParaRPr lang="en-GB" sz="2400" dirty="0">
              <a:solidFill>
                <a:schemeClr val="tx1"/>
              </a:solidFill>
              <a:effectLst/>
            </a:endParaRPr>
          </a:p>
          <a:p>
            <a:endParaRPr lang="en-US" dirty="0"/>
          </a:p>
        </p:txBody>
      </p:sp>
    </p:spTree>
    <p:extLst>
      <p:ext uri="{BB962C8B-B14F-4D97-AF65-F5344CB8AC3E}">
        <p14:creationId xmlns:p14="http://schemas.microsoft.com/office/powerpoint/2010/main" val="77604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FC49D-E87B-7956-5572-78A74A7C9F44}"/>
              </a:ext>
            </a:extLst>
          </p:cNvPr>
          <p:cNvSpPr>
            <a:spLocks noGrp="1"/>
          </p:cNvSpPr>
          <p:nvPr>
            <p:ph type="title"/>
          </p:nvPr>
        </p:nvSpPr>
        <p:spPr/>
        <p:txBody>
          <a:bodyPr>
            <a:normAutofit/>
          </a:bodyPr>
          <a:lstStyle/>
          <a:p>
            <a:r>
              <a:rPr lang="en-US" sz="2800" dirty="0"/>
              <a:t>Sensor terminology and classification: </a:t>
            </a:r>
            <a:r>
              <a:rPr lang="en-GB" sz="2800" dirty="0"/>
              <a:t>Sensing and Sensors </a:t>
            </a:r>
            <a:br>
              <a:rPr lang="en-GB" sz="2800" dirty="0"/>
            </a:br>
            <a:endParaRPr lang="en-US" sz="2800" dirty="0"/>
          </a:p>
        </p:txBody>
      </p:sp>
      <p:sp>
        <p:nvSpPr>
          <p:cNvPr id="3" name="Content Placeholder 2">
            <a:extLst>
              <a:ext uri="{FF2B5EF4-FFF2-40B4-BE49-F238E27FC236}">
                <a16:creationId xmlns:a16="http://schemas.microsoft.com/office/drawing/2014/main" id="{D2A2358F-B996-6720-35FB-1DAD3ED334AD}"/>
              </a:ext>
            </a:extLst>
          </p:cNvPr>
          <p:cNvSpPr>
            <a:spLocks noGrp="1"/>
          </p:cNvSpPr>
          <p:nvPr>
            <p:ph idx="1"/>
          </p:nvPr>
        </p:nvSpPr>
        <p:spPr/>
        <p:txBody>
          <a:bodyPr>
            <a:normAutofit/>
          </a:bodyPr>
          <a:lstStyle/>
          <a:p>
            <a:r>
              <a:rPr lang="en-GB" sz="2400" b="1" dirty="0">
                <a:solidFill>
                  <a:schemeClr val="tx1"/>
                </a:solidFill>
              </a:rPr>
              <a:t>Sensing:  </a:t>
            </a:r>
            <a:r>
              <a:rPr lang="en-GB" sz="2400" dirty="0"/>
              <a:t>technique to gather information about physical objects or areas </a:t>
            </a:r>
          </a:p>
          <a:p>
            <a:r>
              <a:rPr lang="en-GB" sz="2400" b="1" dirty="0">
                <a:solidFill>
                  <a:schemeClr val="tx1"/>
                </a:solidFill>
              </a:rPr>
              <a:t>Sensor (transducer): </a:t>
            </a:r>
            <a:r>
              <a:rPr lang="en-GB" sz="2400" dirty="0"/>
              <a:t>object performing a sensing task; converting one form of energy in the physical world into electrical energy </a:t>
            </a:r>
          </a:p>
          <a:p>
            <a:r>
              <a:rPr lang="en-GB" sz="2400" dirty="0"/>
              <a:t> </a:t>
            </a:r>
          </a:p>
          <a:p>
            <a:r>
              <a:rPr lang="en-GB" sz="2400" dirty="0"/>
              <a:t>Examples of sensors from biology: the human body </a:t>
            </a:r>
          </a:p>
          <a:p>
            <a:pPr marL="477441" lvl="1" indent="-342900">
              <a:buFont typeface="Arial" panose="020B0604020202020204" pitchFamily="34" charset="0"/>
              <a:buChar char="•"/>
            </a:pPr>
            <a:r>
              <a:rPr lang="en-GB" sz="2250" dirty="0"/>
              <a:t>eyes: capture optical information (light) </a:t>
            </a:r>
          </a:p>
          <a:p>
            <a:pPr marL="477441" lvl="1" indent="-342900">
              <a:buFont typeface="Arial" panose="020B0604020202020204" pitchFamily="34" charset="0"/>
              <a:buChar char="•"/>
            </a:pPr>
            <a:r>
              <a:rPr lang="en-GB" sz="2250" dirty="0"/>
              <a:t>ears: capture acoustic information (sound)</a:t>
            </a:r>
          </a:p>
          <a:p>
            <a:pPr marL="477441" lvl="1" indent="-342900">
              <a:buFont typeface="Arial" panose="020B0604020202020204" pitchFamily="34" charset="0"/>
              <a:buChar char="•"/>
            </a:pPr>
            <a:r>
              <a:rPr lang="en-GB" sz="2250" dirty="0"/>
              <a:t>nose: captures olfactory information (smell)</a:t>
            </a:r>
          </a:p>
          <a:p>
            <a:pPr marL="477441" lvl="1" indent="-342900">
              <a:buFont typeface="Arial" panose="020B0604020202020204" pitchFamily="34" charset="0"/>
              <a:buChar char="•"/>
            </a:pPr>
            <a:r>
              <a:rPr lang="en-GB" sz="2250" dirty="0"/>
              <a:t> skin: captures tactile information (shape, texture)</a:t>
            </a:r>
            <a:endParaRPr lang="en-US" sz="2250" dirty="0"/>
          </a:p>
        </p:txBody>
      </p:sp>
    </p:spTree>
    <p:extLst>
      <p:ext uri="{BB962C8B-B14F-4D97-AF65-F5344CB8AC3E}">
        <p14:creationId xmlns:p14="http://schemas.microsoft.com/office/powerpoint/2010/main" val="230984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8482D-6E3F-6992-3660-81F018D2A634}"/>
              </a:ext>
            </a:extLst>
          </p:cNvPr>
          <p:cNvSpPr>
            <a:spLocks noGrp="1"/>
          </p:cNvSpPr>
          <p:nvPr>
            <p:ph type="title"/>
          </p:nvPr>
        </p:nvSpPr>
        <p:spPr/>
        <p:txBody>
          <a:bodyPr/>
          <a:lstStyle/>
          <a:p>
            <a:r>
              <a:rPr lang="en-US" dirty="0"/>
              <a:t>Classification of sensor</a:t>
            </a:r>
          </a:p>
        </p:txBody>
      </p:sp>
      <p:sp>
        <p:nvSpPr>
          <p:cNvPr id="3" name="Content Placeholder 2">
            <a:extLst>
              <a:ext uri="{FF2B5EF4-FFF2-40B4-BE49-F238E27FC236}">
                <a16:creationId xmlns:a16="http://schemas.microsoft.com/office/drawing/2014/main" id="{65FD7025-F865-94CF-8CDF-E2F2E1311B2A}"/>
              </a:ext>
            </a:extLst>
          </p:cNvPr>
          <p:cNvSpPr>
            <a:spLocks noGrp="1"/>
          </p:cNvSpPr>
          <p:nvPr>
            <p:ph idx="1"/>
          </p:nvPr>
        </p:nvSpPr>
        <p:spPr/>
        <p:txBody>
          <a:bodyPr/>
          <a:lstStyle/>
          <a:p>
            <a:br>
              <a:rPr lang="en-GB" sz="2400" b="1" dirty="0">
                <a:solidFill>
                  <a:srgbClr val="474747"/>
                </a:solidFill>
                <a:effectLst/>
                <a:latin typeface="TeXGyreAdventor"/>
              </a:rPr>
            </a:br>
            <a:r>
              <a:rPr lang="en-GB" sz="2400" b="1" dirty="0">
                <a:solidFill>
                  <a:srgbClr val="474747"/>
                </a:solidFill>
                <a:effectLst/>
                <a:latin typeface="TeXGyreAdventor"/>
              </a:rPr>
              <a:t>The sensors are classified into the following criteria </a:t>
            </a:r>
            <a:endParaRPr lang="en-GB" sz="2400" dirty="0">
              <a:effectLst/>
            </a:endParaRPr>
          </a:p>
          <a:p>
            <a:r>
              <a:rPr lang="en-GB" sz="2400" dirty="0">
                <a:solidFill>
                  <a:srgbClr val="474747"/>
                </a:solidFill>
                <a:effectLst/>
                <a:latin typeface="TeXGyreAdventor"/>
              </a:rPr>
              <a:t>1. Primary input quantity (Physical quantity, measurand) 2. Transduction principles</a:t>
            </a:r>
            <a:br>
              <a:rPr lang="en-GB" sz="2400" dirty="0">
                <a:solidFill>
                  <a:srgbClr val="474747"/>
                </a:solidFill>
                <a:effectLst/>
                <a:latin typeface="TeXGyreAdventor"/>
              </a:rPr>
            </a:br>
            <a:r>
              <a:rPr lang="en-GB" sz="2400" dirty="0">
                <a:solidFill>
                  <a:srgbClr val="474747"/>
                </a:solidFill>
                <a:effectLst/>
                <a:latin typeface="TeXGyreAdventor"/>
              </a:rPr>
              <a:t>3. Material and production technology</a:t>
            </a:r>
            <a:br>
              <a:rPr lang="en-GB" sz="2400" dirty="0">
                <a:solidFill>
                  <a:srgbClr val="474747"/>
                </a:solidFill>
                <a:effectLst/>
                <a:latin typeface="TeXGyreAdventor"/>
              </a:rPr>
            </a:br>
            <a:r>
              <a:rPr lang="en-GB" sz="2400" dirty="0">
                <a:solidFill>
                  <a:srgbClr val="474747"/>
                </a:solidFill>
                <a:effectLst/>
                <a:latin typeface="TeXGyreAdventor"/>
              </a:rPr>
              <a:t>4. Application </a:t>
            </a:r>
            <a:endParaRPr lang="en-GB" sz="2400" dirty="0">
              <a:effectLst/>
            </a:endParaRPr>
          </a:p>
          <a:p>
            <a:endParaRPr lang="en-US" dirty="0"/>
          </a:p>
        </p:txBody>
      </p:sp>
    </p:spTree>
    <p:extLst>
      <p:ext uri="{BB962C8B-B14F-4D97-AF65-F5344CB8AC3E}">
        <p14:creationId xmlns:p14="http://schemas.microsoft.com/office/powerpoint/2010/main" val="106764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4863-E70F-3032-7B75-F5513ABA693D}"/>
              </a:ext>
            </a:extLst>
          </p:cNvPr>
          <p:cNvSpPr>
            <a:spLocks noGrp="1"/>
          </p:cNvSpPr>
          <p:nvPr>
            <p:ph type="title"/>
          </p:nvPr>
        </p:nvSpPr>
        <p:spPr/>
        <p:txBody>
          <a:bodyPr/>
          <a:lstStyle/>
          <a:p>
            <a:r>
              <a:rPr lang="en-US" dirty="0"/>
              <a:t>Course Schedule</a:t>
            </a:r>
          </a:p>
        </p:txBody>
      </p:sp>
      <p:sp>
        <p:nvSpPr>
          <p:cNvPr id="5" name="Content Placeholder 4">
            <a:extLst>
              <a:ext uri="{FF2B5EF4-FFF2-40B4-BE49-F238E27FC236}">
                <a16:creationId xmlns:a16="http://schemas.microsoft.com/office/drawing/2014/main" id="{98179E24-516C-C0C6-EAF7-8F5556874A5A}"/>
              </a:ext>
            </a:extLst>
          </p:cNvPr>
          <p:cNvSpPr>
            <a:spLocks noGrp="1"/>
          </p:cNvSpPr>
          <p:nvPr>
            <p:ph idx="1"/>
          </p:nvPr>
        </p:nvSpPr>
        <p:spPr>
          <a:xfrm>
            <a:off x="287791" y="1772819"/>
            <a:ext cx="11088797" cy="2543687"/>
          </a:xfrm>
        </p:spPr>
        <p:txBody>
          <a:bodyPr>
            <a:normAutofit/>
          </a:bodyPr>
          <a:lstStyle/>
          <a:p>
            <a:r>
              <a:rPr lang="en-US" sz="2400" dirty="0"/>
              <a:t>13 class :  25</a:t>
            </a:r>
            <a:r>
              <a:rPr lang="en-US" sz="2400" baseline="30000" dirty="0"/>
              <a:t>th</a:t>
            </a:r>
            <a:r>
              <a:rPr lang="en-US" sz="2400" dirty="0"/>
              <a:t> Sept. - 15</a:t>
            </a:r>
            <a:r>
              <a:rPr lang="en-US" sz="2400" baseline="30000" dirty="0"/>
              <a:t>th</a:t>
            </a:r>
            <a:r>
              <a:rPr lang="en-US" sz="2400" dirty="0"/>
              <a:t> Jan. 2024, Monday from 9:00 to 12:00</a:t>
            </a:r>
          </a:p>
          <a:p>
            <a:pPr marL="342900" indent="-342900">
              <a:buFont typeface="Wingdings" pitchFamily="2" charset="2"/>
              <a:buChar char="è"/>
            </a:pPr>
            <a:r>
              <a:rPr lang="en-US" sz="2400" dirty="0"/>
              <a:t>5 lectures 25/02/09/16/23</a:t>
            </a:r>
          </a:p>
          <a:p>
            <a:pPr marL="342900" indent="-342900">
              <a:buFont typeface="Wingdings" pitchFamily="2" charset="2"/>
              <a:buChar char="è"/>
            </a:pPr>
            <a:r>
              <a:rPr lang="en-US" sz="2400" dirty="0"/>
              <a:t>AI based Sensing data calibration </a:t>
            </a:r>
            <a:r>
              <a:rPr lang="en-US" sz="2400" dirty="0" err="1"/>
              <a:t>projet</a:t>
            </a:r>
            <a:r>
              <a:rPr lang="en-US" sz="2400" dirty="0"/>
              <a:t> (6 class and </a:t>
            </a:r>
            <a:r>
              <a:rPr lang="en-US" sz="2400" err="1"/>
              <a:t>projet</a:t>
            </a:r>
            <a:r>
              <a:rPr lang="en-US" sz="2400"/>
              <a:t> examen)</a:t>
            </a:r>
            <a:endParaRPr lang="en-US" sz="2400" dirty="0"/>
          </a:p>
          <a:p>
            <a:pPr marL="342900" indent="-342900">
              <a:buFont typeface="Wingdings" pitchFamily="2" charset="2"/>
              <a:buChar char="è"/>
            </a:pPr>
            <a:r>
              <a:rPr lang="en-US" sz="2400" dirty="0"/>
              <a:t>-&gt; final writing examen : 15</a:t>
            </a:r>
            <a:r>
              <a:rPr lang="en-US" sz="2400" baseline="30000" dirty="0"/>
              <a:t>th</a:t>
            </a:r>
            <a:r>
              <a:rPr lang="en-US" sz="2400" dirty="0"/>
              <a:t> Jan.</a:t>
            </a:r>
          </a:p>
        </p:txBody>
      </p:sp>
    </p:spTree>
    <p:extLst>
      <p:ext uri="{BB962C8B-B14F-4D97-AF65-F5344CB8AC3E}">
        <p14:creationId xmlns:p14="http://schemas.microsoft.com/office/powerpoint/2010/main" val="144105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89DF-3CA7-3920-41FC-882FB360D227}"/>
              </a:ext>
            </a:extLst>
          </p:cNvPr>
          <p:cNvSpPr>
            <a:spLocks noGrp="1"/>
          </p:cNvSpPr>
          <p:nvPr>
            <p:ph type="title"/>
          </p:nvPr>
        </p:nvSpPr>
        <p:spPr/>
        <p:txBody>
          <a:bodyPr>
            <a:normAutofit/>
          </a:bodyPr>
          <a:lstStyle/>
          <a:p>
            <a:r>
              <a:rPr lang="en-US" sz="2800" dirty="0"/>
              <a:t>Classification of sensor</a:t>
            </a:r>
          </a:p>
        </p:txBody>
      </p:sp>
      <p:sp>
        <p:nvSpPr>
          <p:cNvPr id="3" name="Content Placeholder 2">
            <a:extLst>
              <a:ext uri="{FF2B5EF4-FFF2-40B4-BE49-F238E27FC236}">
                <a16:creationId xmlns:a16="http://schemas.microsoft.com/office/drawing/2014/main" id="{4D58B149-6949-DFD8-BE1A-19ECCD67CE29}"/>
              </a:ext>
            </a:extLst>
          </p:cNvPr>
          <p:cNvSpPr>
            <a:spLocks noGrp="1"/>
          </p:cNvSpPr>
          <p:nvPr>
            <p:ph idx="1"/>
          </p:nvPr>
        </p:nvSpPr>
        <p:spPr>
          <a:xfrm>
            <a:off x="287790" y="1412776"/>
            <a:ext cx="11088797" cy="4525963"/>
          </a:xfrm>
        </p:spPr>
        <p:txBody>
          <a:bodyPr/>
          <a:lstStyle/>
          <a:p>
            <a:r>
              <a:rPr lang="en-GB" sz="2400" b="1" dirty="0">
                <a:effectLst/>
                <a:latin typeface="TeXGyreAdventor"/>
              </a:rPr>
              <a:t>Based </a:t>
            </a:r>
            <a:r>
              <a:rPr lang="en-GB" sz="2400" b="1" dirty="0">
                <a:solidFill>
                  <a:srgbClr val="474747"/>
                </a:solidFill>
                <a:effectLst/>
                <a:latin typeface="TeXGyreAdventor"/>
              </a:rPr>
              <a:t>on primary input measurement : Sensor Families by properties to be measured </a:t>
            </a:r>
            <a:endParaRPr lang="en-GB" sz="2400" dirty="0">
              <a:effectLst/>
            </a:endParaRPr>
          </a:p>
          <a:p>
            <a:pPr lvl="1">
              <a:buFont typeface="Arial" panose="020B0604020202020204" pitchFamily="34" charset="0"/>
              <a:buChar char="•"/>
            </a:pPr>
            <a:r>
              <a:rPr lang="en-GB" sz="2400" dirty="0">
                <a:solidFill>
                  <a:srgbClr val="474747"/>
                </a:solidFill>
                <a:effectLst/>
                <a:latin typeface="TeXGyreAdventor"/>
              </a:rPr>
              <a:t>·  Chemical </a:t>
            </a:r>
            <a:endParaRPr lang="en-GB" sz="2400" dirty="0">
              <a:effectLst/>
            </a:endParaRPr>
          </a:p>
          <a:p>
            <a:pPr lvl="1">
              <a:buFont typeface="Arial" panose="020B0604020202020204" pitchFamily="34" charset="0"/>
              <a:buChar char="•"/>
            </a:pPr>
            <a:r>
              <a:rPr lang="en-GB" sz="2400" dirty="0">
                <a:solidFill>
                  <a:srgbClr val="474747"/>
                </a:solidFill>
                <a:effectLst/>
                <a:latin typeface="TeXGyreAdventor"/>
              </a:rPr>
              <a:t>·  Optical </a:t>
            </a:r>
            <a:endParaRPr lang="en-GB" sz="2400" dirty="0">
              <a:effectLst/>
            </a:endParaRPr>
          </a:p>
          <a:p>
            <a:pPr lvl="1">
              <a:buFont typeface="Arial" panose="020B0604020202020204" pitchFamily="34" charset="0"/>
              <a:buChar char="•"/>
            </a:pPr>
            <a:r>
              <a:rPr lang="en-GB" sz="2400" dirty="0">
                <a:solidFill>
                  <a:srgbClr val="474747"/>
                </a:solidFill>
                <a:effectLst/>
                <a:latin typeface="TeXGyreAdventor"/>
              </a:rPr>
              <a:t>·  Mechanical </a:t>
            </a:r>
            <a:endParaRPr lang="en-GB" sz="2400" dirty="0">
              <a:effectLst/>
            </a:endParaRPr>
          </a:p>
          <a:p>
            <a:pPr lvl="1">
              <a:buFont typeface="Arial" panose="020B0604020202020204" pitchFamily="34" charset="0"/>
              <a:buChar char="•"/>
            </a:pPr>
            <a:r>
              <a:rPr lang="en-GB" sz="2400" dirty="0">
                <a:solidFill>
                  <a:srgbClr val="474747"/>
                </a:solidFill>
                <a:effectLst/>
                <a:latin typeface="TeXGyreAdventor"/>
              </a:rPr>
              <a:t>·  Electrical </a:t>
            </a:r>
            <a:endParaRPr lang="en-GB" sz="2400" dirty="0">
              <a:effectLst/>
            </a:endParaRPr>
          </a:p>
          <a:p>
            <a:pPr lvl="1">
              <a:buFont typeface="Arial" panose="020B0604020202020204" pitchFamily="34" charset="0"/>
              <a:buChar char="•"/>
            </a:pPr>
            <a:r>
              <a:rPr lang="en-GB" sz="2400" dirty="0">
                <a:solidFill>
                  <a:srgbClr val="474747"/>
                </a:solidFill>
                <a:effectLst/>
                <a:latin typeface="TeXGyreAdventor"/>
              </a:rPr>
              <a:t>.  Thermal </a:t>
            </a:r>
            <a:endParaRPr lang="en-GB" sz="2400" dirty="0">
              <a:effectLst/>
            </a:endParaRPr>
          </a:p>
          <a:p>
            <a:pPr lvl="1">
              <a:buFont typeface="Arial" panose="020B0604020202020204" pitchFamily="34" charset="0"/>
              <a:buChar char="•"/>
            </a:pPr>
            <a:r>
              <a:rPr lang="en-GB" sz="2400" dirty="0">
                <a:solidFill>
                  <a:srgbClr val="474747"/>
                </a:solidFill>
                <a:effectLst/>
                <a:latin typeface="TeXGyreAdventor"/>
              </a:rPr>
              <a:t>.  Magnetic </a:t>
            </a:r>
            <a:endParaRPr lang="en-GB" sz="2400" dirty="0">
              <a:effectLst/>
            </a:endParaRPr>
          </a:p>
          <a:p>
            <a:pPr lvl="1">
              <a:buFont typeface="Arial" panose="020B0604020202020204" pitchFamily="34" charset="0"/>
              <a:buChar char="•"/>
            </a:pPr>
            <a:r>
              <a:rPr lang="en-GB" sz="2400" dirty="0">
                <a:solidFill>
                  <a:srgbClr val="474747"/>
                </a:solidFill>
                <a:effectLst/>
                <a:latin typeface="TeXGyreAdventor"/>
              </a:rPr>
              <a:t>·  Acoustic </a:t>
            </a:r>
            <a:endParaRPr lang="en-GB" sz="2400" dirty="0">
              <a:effectLst/>
            </a:endParaRPr>
          </a:p>
          <a:p>
            <a:pPr lvl="1">
              <a:buFont typeface="Arial" panose="020B0604020202020204" pitchFamily="34" charset="0"/>
              <a:buChar char="•"/>
            </a:pPr>
            <a:r>
              <a:rPr lang="en-GB" sz="2400" dirty="0">
                <a:solidFill>
                  <a:srgbClr val="474747"/>
                </a:solidFill>
                <a:effectLst/>
                <a:latin typeface="TeXGyreAdventor"/>
              </a:rPr>
              <a:t>·  Nuclear </a:t>
            </a:r>
            <a:endParaRPr lang="en-GB" sz="2400" dirty="0">
              <a:effectLst/>
            </a:endParaRPr>
          </a:p>
          <a:p>
            <a:endParaRPr lang="en-US" dirty="0"/>
          </a:p>
          <a:p>
            <a:endParaRPr lang="en-US" dirty="0"/>
          </a:p>
        </p:txBody>
      </p:sp>
    </p:spTree>
    <p:extLst>
      <p:ext uri="{BB962C8B-B14F-4D97-AF65-F5344CB8AC3E}">
        <p14:creationId xmlns:p14="http://schemas.microsoft.com/office/powerpoint/2010/main" val="63565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86A9F-D3BC-A338-BEEF-D3FBF8BBB3E8}"/>
              </a:ext>
            </a:extLst>
          </p:cNvPr>
          <p:cNvSpPr>
            <a:spLocks noGrp="1"/>
          </p:cNvSpPr>
          <p:nvPr>
            <p:ph type="title"/>
          </p:nvPr>
        </p:nvSpPr>
        <p:spPr/>
        <p:txBody>
          <a:bodyPr/>
          <a:lstStyle/>
          <a:p>
            <a:r>
              <a:rPr lang="en-US" dirty="0"/>
              <a:t>Classification of sensor</a:t>
            </a:r>
          </a:p>
        </p:txBody>
      </p:sp>
      <p:sp>
        <p:nvSpPr>
          <p:cNvPr id="3" name="Content Placeholder 2">
            <a:extLst>
              <a:ext uri="{FF2B5EF4-FFF2-40B4-BE49-F238E27FC236}">
                <a16:creationId xmlns:a16="http://schemas.microsoft.com/office/drawing/2014/main" id="{A3D7E827-E77E-960C-C13E-17C9BDED5D3E}"/>
              </a:ext>
            </a:extLst>
          </p:cNvPr>
          <p:cNvSpPr>
            <a:spLocks noGrp="1"/>
          </p:cNvSpPr>
          <p:nvPr>
            <p:ph idx="1"/>
          </p:nvPr>
        </p:nvSpPr>
        <p:spPr>
          <a:xfrm>
            <a:off x="106680" y="1302556"/>
            <a:ext cx="11978639" cy="4525963"/>
          </a:xfrm>
        </p:spPr>
        <p:txBody>
          <a:bodyPr>
            <a:noAutofit/>
          </a:bodyPr>
          <a:lstStyle/>
          <a:p>
            <a:r>
              <a:rPr lang="en-GB" sz="2400" dirty="0">
                <a:solidFill>
                  <a:srgbClr val="1C190F"/>
                </a:solidFill>
                <a:effectLst/>
                <a:latin typeface="TeXGyreAdventor"/>
              </a:rPr>
              <a:t>Based on primary input measurement, sub-classification by transduction principle </a:t>
            </a:r>
            <a:endParaRPr lang="en-GB" sz="2400" dirty="0">
              <a:effectLst/>
            </a:endParaRPr>
          </a:p>
          <a:p>
            <a:endParaRPr lang="en-GB" sz="2400" b="1" dirty="0">
              <a:solidFill>
                <a:srgbClr val="1C190F"/>
              </a:solidFill>
              <a:effectLst/>
              <a:latin typeface="TeXGyreAdventor"/>
            </a:endParaRPr>
          </a:p>
          <a:p>
            <a:r>
              <a:rPr lang="en-GB" sz="2400" b="1" dirty="0">
                <a:solidFill>
                  <a:srgbClr val="1C190F"/>
                </a:solidFill>
                <a:effectLst/>
                <a:latin typeface="TeXGyreAdventor"/>
              </a:rPr>
              <a:t>Temperature </a:t>
            </a:r>
            <a:r>
              <a:rPr lang="en-GB" sz="2400" dirty="0">
                <a:solidFill>
                  <a:srgbClr val="1C190F"/>
                </a:solidFill>
                <a:effectLst/>
                <a:latin typeface="TeXGyreAdventor"/>
              </a:rPr>
              <a:t>– Thermistors (RTD), thermocouples, IC and many more. </a:t>
            </a:r>
          </a:p>
          <a:p>
            <a:r>
              <a:rPr lang="en-GB" sz="2400" b="1" dirty="0">
                <a:solidFill>
                  <a:srgbClr val="1C190F"/>
                </a:solidFill>
                <a:effectLst/>
                <a:latin typeface="TeXGyreAdventor"/>
              </a:rPr>
              <a:t>Pressure </a:t>
            </a:r>
            <a:r>
              <a:rPr lang="en-GB" sz="2400" dirty="0">
                <a:solidFill>
                  <a:srgbClr val="1C190F"/>
                </a:solidFill>
                <a:effectLst/>
                <a:latin typeface="TeXGyreAdventor"/>
              </a:rPr>
              <a:t>- Fibre optic, vacuum, elastic liquid based manometers, LVDT,  electronic.</a:t>
            </a:r>
            <a:br>
              <a:rPr lang="en-GB" sz="2400" dirty="0">
                <a:solidFill>
                  <a:srgbClr val="1C190F"/>
                </a:solidFill>
                <a:effectLst/>
                <a:latin typeface="TeXGyreAdventor"/>
              </a:rPr>
            </a:br>
            <a:r>
              <a:rPr lang="en-GB" sz="2400" b="1" dirty="0">
                <a:solidFill>
                  <a:srgbClr val="1C190F"/>
                </a:solidFill>
                <a:effectLst/>
                <a:latin typeface="TeXGyreAdventor"/>
              </a:rPr>
              <a:t>Flow </a:t>
            </a:r>
            <a:r>
              <a:rPr lang="en-GB" sz="2400" dirty="0">
                <a:solidFill>
                  <a:srgbClr val="1C190F"/>
                </a:solidFill>
                <a:effectLst/>
                <a:latin typeface="TeXGyreAdventor"/>
              </a:rPr>
              <a:t>- Electromagnetic, differential pressure, positional displacement,  thermal mass, etc.</a:t>
            </a:r>
            <a:br>
              <a:rPr lang="en-GB" sz="2400" dirty="0">
                <a:solidFill>
                  <a:srgbClr val="1C190F"/>
                </a:solidFill>
                <a:effectLst/>
                <a:latin typeface="TeXGyreAdventor"/>
              </a:rPr>
            </a:br>
            <a:r>
              <a:rPr lang="en-GB" sz="2400" b="1" dirty="0">
                <a:solidFill>
                  <a:srgbClr val="1C190F"/>
                </a:solidFill>
                <a:effectLst/>
                <a:latin typeface="TeXGyreAdventor"/>
              </a:rPr>
              <a:t>Level Sensors </a:t>
            </a:r>
            <a:r>
              <a:rPr lang="en-GB" sz="2400" dirty="0">
                <a:solidFill>
                  <a:srgbClr val="1C190F"/>
                </a:solidFill>
                <a:effectLst/>
                <a:latin typeface="TeXGyreAdventor"/>
              </a:rPr>
              <a:t>- Differential pressure, ultrasonic radio frequency, radar, </a:t>
            </a:r>
            <a:r>
              <a:rPr lang="en-GB" sz="2400" dirty="0"/>
              <a:t> </a:t>
            </a:r>
            <a:r>
              <a:rPr lang="en-GB" sz="2400" dirty="0">
                <a:solidFill>
                  <a:srgbClr val="1C190F"/>
                </a:solidFill>
                <a:effectLst/>
                <a:latin typeface="TeXGyreAdventor"/>
              </a:rPr>
              <a:t>thermal displacement, etc. </a:t>
            </a:r>
            <a:endParaRPr lang="en-GB" sz="2400" dirty="0"/>
          </a:p>
          <a:p>
            <a:r>
              <a:rPr lang="en-GB" sz="2400" b="1" dirty="0">
                <a:solidFill>
                  <a:srgbClr val="1C190F"/>
                </a:solidFill>
                <a:effectLst/>
                <a:latin typeface="TeXGyreAdventor"/>
              </a:rPr>
              <a:t>Accelerometers </a:t>
            </a:r>
          </a:p>
          <a:p>
            <a:r>
              <a:rPr lang="en-GB" sz="2400" b="1" dirty="0">
                <a:solidFill>
                  <a:srgbClr val="1C190F"/>
                </a:solidFill>
                <a:effectLst/>
                <a:latin typeface="TeXGyreAdventor"/>
              </a:rPr>
              <a:t>Acceleration  - Gyroscopes,</a:t>
            </a:r>
            <a:br>
              <a:rPr lang="en-GB" sz="2400" dirty="0">
                <a:solidFill>
                  <a:srgbClr val="1C190F"/>
                </a:solidFill>
                <a:effectLst/>
                <a:latin typeface="TeXGyreAdventor"/>
              </a:rPr>
            </a:br>
            <a:r>
              <a:rPr lang="en-GB" sz="2400" dirty="0">
                <a:solidFill>
                  <a:srgbClr val="1C190F"/>
                </a:solidFill>
                <a:effectLst/>
                <a:latin typeface="TeXGyreAdventor"/>
              </a:rPr>
              <a:t>Proximity and displacement – LVDT, </a:t>
            </a:r>
            <a:r>
              <a:rPr lang="en-GB" sz="2400" dirty="0" err="1">
                <a:solidFill>
                  <a:srgbClr val="1C190F"/>
                </a:solidFill>
                <a:effectLst/>
                <a:latin typeface="TeXGyreAdventor"/>
              </a:rPr>
              <a:t>phtoelectric</a:t>
            </a:r>
            <a:r>
              <a:rPr lang="en-GB" sz="2400" dirty="0">
                <a:solidFill>
                  <a:srgbClr val="1C190F"/>
                </a:solidFill>
                <a:effectLst/>
                <a:latin typeface="TeXGyreAdventor"/>
              </a:rPr>
              <a:t>, </a:t>
            </a:r>
            <a:r>
              <a:rPr lang="en-GB" sz="2400" dirty="0" err="1">
                <a:solidFill>
                  <a:srgbClr val="1C190F"/>
                </a:solidFill>
                <a:effectLst/>
                <a:latin typeface="TeXGyreAdventor"/>
              </a:rPr>
              <a:t>capacitve</a:t>
            </a:r>
            <a:r>
              <a:rPr lang="en-GB" sz="2400" dirty="0">
                <a:solidFill>
                  <a:srgbClr val="1C190F"/>
                </a:solidFill>
                <a:effectLst/>
                <a:latin typeface="TeXGyreAdventor"/>
              </a:rPr>
              <a:t>, magnetic, ultrasonic.</a:t>
            </a:r>
            <a:br>
              <a:rPr lang="en-GB" sz="2400" dirty="0">
                <a:solidFill>
                  <a:srgbClr val="1C190F"/>
                </a:solidFill>
                <a:effectLst/>
                <a:latin typeface="TeXGyreAdventor"/>
              </a:rPr>
            </a:br>
            <a:r>
              <a:rPr lang="en-GB" sz="2400" b="1" dirty="0">
                <a:solidFill>
                  <a:srgbClr val="1C190F"/>
                </a:solidFill>
                <a:effectLst/>
                <a:latin typeface="TeXGyreAdventor"/>
              </a:rPr>
              <a:t> Others </a:t>
            </a:r>
            <a:r>
              <a:rPr lang="en-GB" sz="2400" dirty="0">
                <a:solidFill>
                  <a:srgbClr val="1C190F"/>
                </a:solidFill>
                <a:effectLst/>
                <a:latin typeface="TeXGyreAdventor"/>
              </a:rPr>
              <a:t>- Moisture, humidity sensor, mass, Tilt sensor, force, viscosity. </a:t>
            </a:r>
            <a:endParaRPr lang="en-GB" sz="2400" dirty="0">
              <a:effectLst/>
            </a:endParaRPr>
          </a:p>
          <a:p>
            <a:endParaRPr lang="en-US" sz="2400" dirty="0"/>
          </a:p>
        </p:txBody>
      </p:sp>
    </p:spTree>
    <p:extLst>
      <p:ext uri="{BB962C8B-B14F-4D97-AF65-F5344CB8AC3E}">
        <p14:creationId xmlns:p14="http://schemas.microsoft.com/office/powerpoint/2010/main" val="125775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BC9E3-33FB-3297-D22C-D6B4A52ADF2E}"/>
              </a:ext>
            </a:extLst>
          </p:cNvPr>
          <p:cNvSpPr>
            <a:spLocks noGrp="1"/>
          </p:cNvSpPr>
          <p:nvPr>
            <p:ph type="title"/>
          </p:nvPr>
        </p:nvSpPr>
        <p:spPr/>
        <p:txBody>
          <a:bodyPr/>
          <a:lstStyle/>
          <a:p>
            <a:r>
              <a:rPr lang="en-US" dirty="0"/>
              <a:t>Classification of sensor</a:t>
            </a:r>
          </a:p>
        </p:txBody>
      </p:sp>
      <p:sp>
        <p:nvSpPr>
          <p:cNvPr id="3" name="Content Placeholder 2">
            <a:extLst>
              <a:ext uri="{FF2B5EF4-FFF2-40B4-BE49-F238E27FC236}">
                <a16:creationId xmlns:a16="http://schemas.microsoft.com/office/drawing/2014/main" id="{1EC0E3F5-7D6F-8840-8EEF-938DB32D52B6}"/>
              </a:ext>
            </a:extLst>
          </p:cNvPr>
          <p:cNvSpPr>
            <a:spLocks noGrp="1"/>
          </p:cNvSpPr>
          <p:nvPr>
            <p:ph idx="1"/>
          </p:nvPr>
        </p:nvSpPr>
        <p:spPr/>
        <p:txBody>
          <a:bodyPr>
            <a:normAutofit/>
          </a:bodyPr>
          <a:lstStyle/>
          <a:p>
            <a:r>
              <a:rPr lang="en-GB" sz="2400" b="1" dirty="0">
                <a:solidFill>
                  <a:srgbClr val="1C190F"/>
                </a:solidFill>
                <a:effectLst/>
                <a:latin typeface="TeXGyreAdventor"/>
              </a:rPr>
              <a:t>Sensors can be divided into active and passive sensors : </a:t>
            </a:r>
            <a:endParaRPr lang="en-GB" sz="2400" dirty="0">
              <a:effectLst/>
            </a:endParaRPr>
          </a:p>
          <a:p>
            <a:r>
              <a:rPr lang="en-GB" sz="2400" dirty="0">
                <a:solidFill>
                  <a:srgbClr val="1C190F"/>
                </a:solidFill>
                <a:effectLst/>
                <a:latin typeface="TeXGyreAdventor"/>
              </a:rPr>
              <a:t>· </a:t>
            </a:r>
            <a:r>
              <a:rPr lang="en-GB" sz="2400" b="1" dirty="0">
                <a:solidFill>
                  <a:srgbClr val="1C190F"/>
                </a:solidFill>
                <a:effectLst/>
                <a:latin typeface="TeXGyreAdventor"/>
              </a:rPr>
              <a:t>Active Sensor </a:t>
            </a:r>
            <a:r>
              <a:rPr lang="en-GB" sz="2400" dirty="0">
                <a:solidFill>
                  <a:srgbClr val="1C190F"/>
                </a:solidFill>
                <a:effectLst/>
                <a:latin typeface="TeXGyreAdventor"/>
              </a:rPr>
              <a:t>- An active sensor measures the response of the environment to a stimulus provided by the sensor.</a:t>
            </a:r>
            <a:br>
              <a:rPr lang="en-GB" sz="2400" dirty="0">
                <a:solidFill>
                  <a:srgbClr val="1C190F"/>
                </a:solidFill>
                <a:effectLst/>
                <a:latin typeface="TeXGyreAdventor"/>
              </a:rPr>
            </a:br>
            <a:r>
              <a:rPr lang="en-GB" sz="2400" dirty="0">
                <a:solidFill>
                  <a:srgbClr val="1C190F"/>
                </a:solidFill>
                <a:effectLst/>
                <a:latin typeface="TeXGyreAdventor"/>
              </a:rPr>
              <a:t>The creation of this stimulus needs power.</a:t>
            </a:r>
            <a:br>
              <a:rPr lang="en-GB" sz="2400" dirty="0">
                <a:solidFill>
                  <a:srgbClr val="1C190F"/>
                </a:solidFill>
                <a:effectLst/>
                <a:latin typeface="TeXGyreAdventor"/>
              </a:rPr>
            </a:br>
            <a:r>
              <a:rPr lang="en-GB" sz="2400" dirty="0">
                <a:solidFill>
                  <a:srgbClr val="1C190F"/>
                </a:solidFill>
                <a:effectLst/>
                <a:latin typeface="TeXGyreAdventor"/>
              </a:rPr>
              <a:t>(Example : IR distance sensor, LIDAR, optical smoke sensor) </a:t>
            </a:r>
            <a:endParaRPr lang="en-GB" sz="2400" dirty="0">
              <a:effectLst/>
            </a:endParaRPr>
          </a:p>
          <a:p>
            <a:r>
              <a:rPr lang="en-GB" sz="2400" dirty="0">
                <a:solidFill>
                  <a:srgbClr val="1C190F"/>
                </a:solidFill>
                <a:effectLst/>
                <a:latin typeface="TeXGyreAdventor"/>
              </a:rPr>
              <a:t>· </a:t>
            </a:r>
            <a:r>
              <a:rPr lang="en-GB" sz="2400" b="1" dirty="0">
                <a:solidFill>
                  <a:srgbClr val="1C190F"/>
                </a:solidFill>
                <a:effectLst/>
                <a:latin typeface="TeXGyreAdventor"/>
              </a:rPr>
              <a:t>Passive Sensor </a:t>
            </a:r>
            <a:r>
              <a:rPr lang="en-GB" sz="2400" dirty="0">
                <a:solidFill>
                  <a:srgbClr val="1C190F"/>
                </a:solidFill>
                <a:effectLst/>
                <a:latin typeface="TeXGyreAdventor"/>
              </a:rPr>
              <a:t>- A passive sensors reacts on the surrounding environmental condition. (no stimulus is provided by the sensor) The basic signal is generated without any own power, the energy is provided by the environment. </a:t>
            </a:r>
            <a:endParaRPr lang="en-GB" sz="2400" dirty="0">
              <a:effectLst/>
            </a:endParaRPr>
          </a:p>
          <a:p>
            <a:r>
              <a:rPr lang="en-GB" sz="2400" dirty="0">
                <a:solidFill>
                  <a:srgbClr val="1C190F"/>
                </a:solidFill>
                <a:effectLst/>
                <a:latin typeface="TeXGyreAdventor"/>
              </a:rPr>
              <a:t>(Example : thermocouple, thermistor, mercury thermometer, photocell ) </a:t>
            </a:r>
            <a:endParaRPr lang="en-GB" sz="2400" dirty="0">
              <a:effectLst/>
            </a:endParaRPr>
          </a:p>
          <a:p>
            <a:endParaRPr lang="en-US" sz="2400" dirty="0"/>
          </a:p>
        </p:txBody>
      </p:sp>
    </p:spTree>
    <p:extLst>
      <p:ext uri="{BB962C8B-B14F-4D97-AF65-F5344CB8AC3E}">
        <p14:creationId xmlns:p14="http://schemas.microsoft.com/office/powerpoint/2010/main" val="3494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Title 1">
            <a:extLst>
              <a:ext uri="{FF2B5EF4-FFF2-40B4-BE49-F238E27FC236}">
                <a16:creationId xmlns:a16="http://schemas.microsoft.com/office/drawing/2014/main" id="{15D3FC09-ED81-6C2D-C07A-1AF5FB11C7E4}"/>
              </a:ext>
            </a:extLst>
          </p:cNvPr>
          <p:cNvSpPr>
            <a:spLocks noGrp="1"/>
          </p:cNvSpPr>
          <p:nvPr>
            <p:ph type="title"/>
          </p:nvPr>
        </p:nvSpPr>
        <p:spPr>
          <a:xfrm>
            <a:off x="287791" y="269776"/>
            <a:ext cx="11088797" cy="1143000"/>
          </a:xfrm>
        </p:spPr>
        <p:txBody>
          <a:bodyPr/>
          <a:lstStyle/>
          <a:p>
            <a:r>
              <a:rPr lang="en-US" dirty="0"/>
              <a:t>Sensor Classification</a:t>
            </a:r>
          </a:p>
        </p:txBody>
      </p:sp>
      <p:pic>
        <p:nvPicPr>
          <p:cNvPr id="8194" name="Picture 2" descr="Sensor classification.">
            <a:extLst>
              <a:ext uri="{FF2B5EF4-FFF2-40B4-BE49-F238E27FC236}">
                <a16:creationId xmlns:a16="http://schemas.microsoft.com/office/drawing/2014/main" id="{D9A77A61-EC5D-96E2-BF99-DC1DD89648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5245" y="1772819"/>
            <a:ext cx="10113889" cy="4525963"/>
          </a:xfrm>
          <a:prstGeom prst="rect">
            <a:avLst/>
          </a:prstGeom>
          <a:solidFill>
            <a:srgbClr val="FFFFFF"/>
          </a:solidFill>
        </p:spPr>
      </p:pic>
    </p:spTree>
    <p:extLst>
      <p:ext uri="{BB962C8B-B14F-4D97-AF65-F5344CB8AC3E}">
        <p14:creationId xmlns:p14="http://schemas.microsoft.com/office/powerpoint/2010/main" val="50935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Title 1">
            <a:extLst>
              <a:ext uri="{FF2B5EF4-FFF2-40B4-BE49-F238E27FC236}">
                <a16:creationId xmlns:a16="http://schemas.microsoft.com/office/drawing/2014/main" id="{6CFF831F-F9FA-94D4-C34E-62D84823D672}"/>
              </a:ext>
            </a:extLst>
          </p:cNvPr>
          <p:cNvSpPr>
            <a:spLocks noGrp="1"/>
          </p:cNvSpPr>
          <p:nvPr>
            <p:ph type="title"/>
          </p:nvPr>
        </p:nvSpPr>
        <p:spPr>
          <a:xfrm>
            <a:off x="287791" y="269776"/>
            <a:ext cx="11088797" cy="1143000"/>
          </a:xfrm>
        </p:spPr>
        <p:txBody>
          <a:bodyPr/>
          <a:lstStyle/>
          <a:p>
            <a:r>
              <a:rPr lang="en-US" dirty="0"/>
              <a:t>What</a:t>
            </a:r>
            <a:r>
              <a:rPr lang="zh-CN" altLang="en-US" dirty="0"/>
              <a:t> </a:t>
            </a:r>
            <a:r>
              <a:rPr lang="en-US" altLang="zh-CN" dirty="0"/>
              <a:t>are accuracy, error and repeatability in sensors? </a:t>
            </a:r>
            <a:endParaRPr lang="en-US" dirty="0"/>
          </a:p>
        </p:txBody>
      </p:sp>
      <p:sp>
        <p:nvSpPr>
          <p:cNvPr id="10249" name="Content Placeholder 2">
            <a:extLst>
              <a:ext uri="{FF2B5EF4-FFF2-40B4-BE49-F238E27FC236}">
                <a16:creationId xmlns:a16="http://schemas.microsoft.com/office/drawing/2014/main" id="{7AA5F5A2-E57D-30E9-19C9-E1164E83DCFA}"/>
              </a:ext>
            </a:extLst>
          </p:cNvPr>
          <p:cNvSpPr>
            <a:spLocks noGrp="1"/>
          </p:cNvSpPr>
          <p:nvPr>
            <p:ph sz="half" idx="1"/>
          </p:nvPr>
        </p:nvSpPr>
        <p:spPr>
          <a:xfrm>
            <a:off x="-38555" y="1772819"/>
            <a:ext cx="6171068" cy="1912916"/>
          </a:xfrm>
        </p:spPr>
        <p:txBody>
          <a:bodyPr>
            <a:noAutofit/>
          </a:bodyPr>
          <a:lstStyle/>
          <a:p>
            <a:r>
              <a:rPr lang="en-GB" sz="2400" b="1" dirty="0"/>
              <a:t>Accuracy </a:t>
            </a:r>
            <a:r>
              <a:rPr lang="en-GB" sz="2400" dirty="0"/>
              <a:t>and </a:t>
            </a:r>
            <a:r>
              <a:rPr lang="en-GB" sz="2400" i="1" dirty="0"/>
              <a:t>precision</a:t>
            </a:r>
            <a:r>
              <a:rPr lang="en-GB" sz="2400" dirty="0"/>
              <a:t> are commonly confused terms.</a:t>
            </a:r>
          </a:p>
          <a:p>
            <a:r>
              <a:rPr lang="en-GB" sz="2400" dirty="0">
                <a:hlinkClick r:id="rId2"/>
              </a:rPr>
              <a:t>ISO 5725 (1994)</a:t>
            </a:r>
            <a:r>
              <a:rPr lang="en-GB" sz="2400" dirty="0"/>
              <a:t> uses two terms “trueness” and “precision” to describe the accuracy of a measurement method. </a:t>
            </a:r>
          </a:p>
          <a:p>
            <a:r>
              <a:rPr lang="en-GB" sz="2400" b="1" dirty="0"/>
              <a:t>Precision</a:t>
            </a:r>
            <a:r>
              <a:rPr lang="en-GB" sz="2400" dirty="0"/>
              <a:t> identifies the grouping or closeness of the readings.</a:t>
            </a:r>
          </a:p>
          <a:p>
            <a:r>
              <a:rPr lang="en-GB" sz="2400" b="1" dirty="0"/>
              <a:t>trueness</a:t>
            </a:r>
            <a:r>
              <a:rPr lang="en-GB" sz="2400" dirty="0"/>
              <a:t> indicates the closeness of the test results to a reference or true value. This is more commonly referred to as accuracy.</a:t>
            </a:r>
          </a:p>
          <a:p>
            <a:endParaRPr lang="en-US" sz="2400" dirty="0"/>
          </a:p>
        </p:txBody>
      </p:sp>
      <p:pic>
        <p:nvPicPr>
          <p:cNvPr id="10242" name="Picture 2" descr="Circle&#10;&#10;Description automatically generated">
            <a:extLst>
              <a:ext uri="{FF2B5EF4-FFF2-40B4-BE49-F238E27FC236}">
                <a16:creationId xmlns:a16="http://schemas.microsoft.com/office/drawing/2014/main" id="{49BFD368-ABA1-E1D7-5A7E-EEC5BE9927B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1827" y="968265"/>
            <a:ext cx="4171316" cy="5434940"/>
          </a:xfrm>
          <a:prstGeom prst="rect">
            <a:avLst/>
          </a:prstGeom>
          <a:solidFill>
            <a:srgbClr val="FFFFFF"/>
          </a:solidFill>
        </p:spPr>
      </p:pic>
    </p:spTree>
    <p:extLst>
      <p:ext uri="{BB962C8B-B14F-4D97-AF65-F5344CB8AC3E}">
        <p14:creationId xmlns:p14="http://schemas.microsoft.com/office/powerpoint/2010/main" val="181166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A68A5-4C82-FD29-43EA-4C6E6DEFA3E0}"/>
              </a:ext>
            </a:extLst>
          </p:cNvPr>
          <p:cNvSpPr>
            <a:spLocks noGrp="1"/>
          </p:cNvSpPr>
          <p:nvPr>
            <p:ph type="title"/>
          </p:nvPr>
        </p:nvSpPr>
        <p:spPr/>
        <p:txBody>
          <a:bodyPr>
            <a:normAutofit/>
          </a:bodyPr>
          <a:lstStyle/>
          <a:p>
            <a:r>
              <a:rPr lang="en-US" sz="2800" dirty="0"/>
              <a:t>Sensors measurement basics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61D4FB-81D1-D491-A4D8-0217387AB597}"/>
                  </a:ext>
                </a:extLst>
              </p:cNvPr>
              <p:cNvSpPr>
                <a:spLocks noGrp="1"/>
              </p:cNvSpPr>
              <p:nvPr>
                <p:ph sz="half" idx="1"/>
              </p:nvPr>
            </p:nvSpPr>
            <p:spPr>
              <a:xfrm>
                <a:off x="287790" y="1412776"/>
                <a:ext cx="11616419" cy="4525963"/>
              </a:xfrm>
            </p:spPr>
            <p:txBody>
              <a:bodyPr>
                <a:normAutofit fontScale="55000" lnSpcReduction="20000"/>
              </a:bodyPr>
              <a:lstStyle/>
              <a:p>
                <a:r>
                  <a:rPr lang="en-US" sz="3800" b="1" dirty="0">
                    <a:solidFill>
                      <a:schemeClr val="tx1"/>
                    </a:solidFill>
                  </a:rPr>
                  <a:t>Random error</a:t>
                </a:r>
              </a:p>
              <a:p>
                <a:r>
                  <a:rPr lang="en-GB" sz="3800" dirty="0">
                    <a:solidFill>
                      <a:srgbClr val="1C190F"/>
                    </a:solidFill>
                    <a:effectLst/>
                    <a:latin typeface="TeXGyreAdventor"/>
                  </a:rPr>
                  <a:t>Definition of the measurement precision : sigma of the Gaussian measurement distribution. </a:t>
                </a:r>
                <a:endParaRPr lang="en-GB" sz="3800" dirty="0">
                  <a:effectLst/>
                </a:endParaRPr>
              </a:p>
              <a:p>
                <a:r>
                  <a:rPr lang="en-GB" sz="3800" dirty="0">
                    <a:solidFill>
                      <a:srgbClr val="1C190F"/>
                    </a:solidFill>
                    <a:effectLst/>
                    <a:latin typeface="TeXGyreAdventor"/>
                  </a:rPr>
                  <a:t>Make many measurements of the same physical state, accumulate in a histogram chart. </a:t>
                </a:r>
              </a:p>
              <a:p>
                <a:r>
                  <a:rPr lang="en-GB" sz="3800" dirty="0">
                    <a:solidFill>
                      <a:srgbClr val="1C190F"/>
                    </a:solidFill>
                    <a:effectLst/>
                    <a:latin typeface="TeXGyreAdventor"/>
                  </a:rPr>
                  <a:t>Given as sigma, or </a:t>
                </a:r>
                <a:r>
                  <a:rPr lang="en-GB" sz="3800" dirty="0">
                    <a:solidFill>
                      <a:srgbClr val="1C190F"/>
                    </a:solidFill>
                    <a:effectLst/>
                    <a:latin typeface="ArialMT"/>
                  </a:rPr>
                  <a:t>±</a:t>
                </a:r>
                <a:r>
                  <a:rPr lang="el-GR" sz="3800" dirty="0">
                    <a:solidFill>
                      <a:srgbClr val="1C190F"/>
                    </a:solidFill>
                    <a:effectLst/>
                    <a:latin typeface="ArialMT"/>
                  </a:rPr>
                  <a:t>σ </a:t>
                </a:r>
                <a:endParaRPr lang="fr-FR" sz="3800" dirty="0">
                  <a:solidFill>
                    <a:srgbClr val="1C190F"/>
                  </a:solidFill>
                  <a:effectLst/>
                  <a:latin typeface="ArialMT"/>
                </a:endParaRPr>
              </a:p>
              <a:p>
                <a:pPr/>
                <a14:m>
                  <m:oMathPara xmlns:m="http://schemas.openxmlformats.org/officeDocument/2006/math">
                    <m:oMathParaPr>
                      <m:jc m:val="left"/>
                    </m:oMathParaPr>
                    <m:oMath xmlns:m="http://schemas.openxmlformats.org/officeDocument/2006/math">
                      <m:r>
                        <a:rPr lang="fr-FR" sz="4800" b="0" i="1" smtClean="0">
                          <a:effectLst/>
                          <a:latin typeface="Cambria Math" panose="02040503050406030204" pitchFamily="18" charset="0"/>
                        </a:rPr>
                        <m:t>           </m:t>
                      </m:r>
                      <m:acc>
                        <m:accPr>
                          <m:chr m:val="̅"/>
                          <m:ctrlPr>
                            <a:rPr lang="el-GR" sz="4800" i="1" smtClean="0">
                              <a:effectLst/>
                              <a:latin typeface="Cambria Math" panose="02040503050406030204" pitchFamily="18" charset="0"/>
                            </a:rPr>
                          </m:ctrlPr>
                        </m:accPr>
                        <m:e>
                          <m:r>
                            <a:rPr lang="fr-FR" sz="4800" b="0" i="1" smtClean="0">
                              <a:effectLst/>
                              <a:latin typeface="Cambria Math" panose="02040503050406030204" pitchFamily="18" charset="0"/>
                            </a:rPr>
                            <m:t>𝑥</m:t>
                          </m:r>
                        </m:e>
                      </m:acc>
                      <m:r>
                        <a:rPr lang="fr-FR" sz="4800" b="0" i="1" smtClean="0">
                          <a:effectLst/>
                          <a:latin typeface="Cambria Math" panose="02040503050406030204" pitchFamily="18" charset="0"/>
                        </a:rPr>
                        <m:t>=</m:t>
                      </m:r>
                      <m:f>
                        <m:fPr>
                          <m:ctrlPr>
                            <a:rPr lang="fr-FR" sz="4800" b="0" i="1" smtClean="0">
                              <a:effectLst/>
                              <a:latin typeface="Cambria Math" panose="02040503050406030204" pitchFamily="18" charset="0"/>
                            </a:rPr>
                          </m:ctrlPr>
                        </m:fPr>
                        <m:num>
                          <m:r>
                            <a:rPr lang="fr-FR" sz="4800" b="0" i="1" smtClean="0">
                              <a:effectLst/>
                              <a:latin typeface="Cambria Math" panose="02040503050406030204" pitchFamily="18" charset="0"/>
                            </a:rPr>
                            <m:t>1</m:t>
                          </m:r>
                        </m:num>
                        <m:den>
                          <m:r>
                            <a:rPr lang="fr-FR" sz="4800" b="0" i="1" smtClean="0">
                              <a:effectLst/>
                              <a:latin typeface="Cambria Math" panose="02040503050406030204" pitchFamily="18" charset="0"/>
                            </a:rPr>
                            <m:t>𝑁</m:t>
                          </m:r>
                        </m:den>
                      </m:f>
                      <m:nary>
                        <m:naryPr>
                          <m:chr m:val="∑"/>
                          <m:ctrlPr>
                            <a:rPr lang="fr-FR" sz="4800" b="0" i="1" smtClean="0">
                              <a:effectLst/>
                              <a:latin typeface="Cambria Math" panose="02040503050406030204" pitchFamily="18" charset="0"/>
                            </a:rPr>
                          </m:ctrlPr>
                        </m:naryPr>
                        <m:sub>
                          <m:r>
                            <m:rPr>
                              <m:brk m:alnAt="23"/>
                            </m:rPr>
                            <a:rPr lang="fr-FR" sz="4800" b="0" i="1" smtClean="0">
                              <a:effectLst/>
                              <a:latin typeface="Cambria Math" panose="02040503050406030204" pitchFamily="18" charset="0"/>
                            </a:rPr>
                            <m:t>𝑖</m:t>
                          </m:r>
                          <m:r>
                            <a:rPr lang="fr-FR" sz="4800" b="0" i="1" smtClean="0">
                              <a:effectLst/>
                              <a:latin typeface="Cambria Math" panose="02040503050406030204" pitchFamily="18" charset="0"/>
                            </a:rPr>
                            <m:t>=1</m:t>
                          </m:r>
                        </m:sub>
                        <m:sup>
                          <m:r>
                            <a:rPr lang="fr-FR" sz="4800" b="0" i="1" smtClean="0">
                              <a:effectLst/>
                              <a:latin typeface="Cambria Math" panose="02040503050406030204" pitchFamily="18" charset="0"/>
                            </a:rPr>
                            <m:t>𝑁</m:t>
                          </m:r>
                        </m:sup>
                        <m:e>
                          <m:sSub>
                            <m:sSubPr>
                              <m:ctrlPr>
                                <a:rPr lang="fr-FR" sz="4800" b="0" i="1" smtClean="0">
                                  <a:effectLst/>
                                  <a:latin typeface="Cambria Math" panose="02040503050406030204" pitchFamily="18" charset="0"/>
                                </a:rPr>
                              </m:ctrlPr>
                            </m:sSubPr>
                            <m:e>
                              <m:r>
                                <a:rPr lang="fr-FR" sz="4800" b="0" i="1" smtClean="0">
                                  <a:effectLst/>
                                  <a:latin typeface="Cambria Math" panose="02040503050406030204" pitchFamily="18" charset="0"/>
                                </a:rPr>
                                <m:t>𝑥</m:t>
                              </m:r>
                            </m:e>
                            <m:sub>
                              <m:r>
                                <a:rPr lang="fr-FR" sz="4800" b="0" i="1" smtClean="0">
                                  <a:effectLst/>
                                  <a:latin typeface="Cambria Math" panose="02040503050406030204" pitchFamily="18" charset="0"/>
                                </a:rPr>
                                <m:t>𝑖</m:t>
                              </m:r>
                            </m:sub>
                          </m:sSub>
                        </m:e>
                      </m:nary>
                    </m:oMath>
                  </m:oMathPara>
                </a14:m>
                <a:endParaRPr lang="el-GR" sz="4800" dirty="0">
                  <a:effectLst/>
                </a:endParaRPr>
              </a:p>
              <a:p>
                <a:pPr/>
                <a14:m>
                  <m:oMathPara xmlns:m="http://schemas.openxmlformats.org/officeDocument/2006/math">
                    <m:oMathParaPr>
                      <m:jc m:val="left"/>
                    </m:oMathParaPr>
                    <m:oMath xmlns:m="http://schemas.openxmlformats.org/officeDocument/2006/math">
                      <m:sSub>
                        <m:sSubPr>
                          <m:ctrlPr>
                            <a:rPr lang="en-GB" sz="3600" i="1" smtClean="0">
                              <a:effectLst/>
                              <a:latin typeface="Cambria Math" panose="02040503050406030204" pitchFamily="18" charset="0"/>
                              <a:ea typeface="Cambria Math" panose="02040503050406030204" pitchFamily="18" charset="0"/>
                            </a:rPr>
                          </m:ctrlPr>
                        </m:sSubPr>
                        <m:e>
                          <m:r>
                            <a:rPr lang="fr-FR" sz="3600" b="0" i="1" smtClean="0">
                              <a:effectLst/>
                              <a:latin typeface="Cambria Math" panose="02040503050406030204" pitchFamily="18" charset="0"/>
                              <a:ea typeface="Cambria Math" panose="02040503050406030204" pitchFamily="18" charset="0"/>
                            </a:rPr>
                            <m:t>.             </m:t>
                          </m:r>
                          <m:r>
                            <a:rPr lang="en-GB" sz="3600" i="1" smtClean="0">
                              <a:effectLst/>
                              <a:latin typeface="Cambria Math" panose="02040503050406030204" pitchFamily="18" charset="0"/>
                              <a:ea typeface="Cambria Math" panose="02040503050406030204" pitchFamily="18" charset="0"/>
                            </a:rPr>
                            <m:t>𝛿</m:t>
                          </m:r>
                        </m:e>
                        <m:sub>
                          <m:r>
                            <a:rPr lang="fr-FR" sz="3600" b="0" i="1" smtClean="0">
                              <a:effectLst/>
                              <a:latin typeface="Cambria Math" panose="02040503050406030204" pitchFamily="18" charset="0"/>
                              <a:ea typeface="Cambria Math" panose="02040503050406030204" pitchFamily="18" charset="0"/>
                            </a:rPr>
                            <m:t>𝑥</m:t>
                          </m:r>
                        </m:sub>
                      </m:sSub>
                      <m:r>
                        <a:rPr lang="fr-FR" sz="3600" b="0" i="1" smtClean="0">
                          <a:effectLst/>
                          <a:latin typeface="Cambria Math" panose="02040503050406030204" pitchFamily="18" charset="0"/>
                          <a:ea typeface="Cambria Math" panose="02040503050406030204" pitchFamily="18" charset="0"/>
                        </a:rPr>
                        <m:t>=</m:t>
                      </m:r>
                      <m:rad>
                        <m:radPr>
                          <m:degHide m:val="on"/>
                          <m:ctrlPr>
                            <a:rPr lang="fr-FR" sz="3600" b="0" i="1" smtClean="0">
                              <a:effectLst/>
                              <a:latin typeface="Cambria Math" panose="02040503050406030204" pitchFamily="18" charset="0"/>
                              <a:ea typeface="Cambria Math" panose="02040503050406030204" pitchFamily="18" charset="0"/>
                            </a:rPr>
                          </m:ctrlPr>
                        </m:radPr>
                        <m:deg/>
                        <m:e>
                          <m:f>
                            <m:fPr>
                              <m:ctrlPr>
                                <a:rPr lang="fr-FR" sz="3600" b="0" i="1" smtClean="0">
                                  <a:effectLst/>
                                  <a:latin typeface="Cambria Math" panose="02040503050406030204" pitchFamily="18" charset="0"/>
                                  <a:ea typeface="Cambria Math" panose="02040503050406030204" pitchFamily="18" charset="0"/>
                                </a:rPr>
                              </m:ctrlPr>
                            </m:fPr>
                            <m:num>
                              <m:r>
                                <a:rPr lang="fr-FR" sz="3600" b="0" i="1" smtClean="0">
                                  <a:effectLst/>
                                  <a:latin typeface="Cambria Math" panose="02040503050406030204" pitchFamily="18" charset="0"/>
                                  <a:ea typeface="Cambria Math" panose="02040503050406030204" pitchFamily="18" charset="0"/>
                                </a:rPr>
                                <m:t>1</m:t>
                              </m:r>
                            </m:num>
                            <m:den>
                              <m:r>
                                <a:rPr lang="fr-FR" sz="3600" b="0" i="1" smtClean="0">
                                  <a:effectLst/>
                                  <a:latin typeface="Cambria Math" panose="02040503050406030204" pitchFamily="18" charset="0"/>
                                  <a:ea typeface="Cambria Math" panose="02040503050406030204" pitchFamily="18" charset="0"/>
                                </a:rPr>
                                <m:t>𝑁</m:t>
                              </m:r>
                              <m:r>
                                <a:rPr lang="fr-FR" sz="3600" b="0" i="1" smtClean="0">
                                  <a:effectLst/>
                                  <a:latin typeface="Cambria Math" panose="02040503050406030204" pitchFamily="18" charset="0"/>
                                  <a:ea typeface="Cambria Math" panose="02040503050406030204" pitchFamily="18" charset="0"/>
                                </a:rPr>
                                <m:t>−1</m:t>
                              </m:r>
                            </m:den>
                          </m:f>
                          <m:nary>
                            <m:naryPr>
                              <m:chr m:val="∑"/>
                              <m:ctrlPr>
                                <a:rPr lang="fr-FR" sz="3600" b="0" i="1" smtClean="0">
                                  <a:effectLst/>
                                  <a:latin typeface="Cambria Math" panose="02040503050406030204" pitchFamily="18" charset="0"/>
                                  <a:ea typeface="Cambria Math" panose="02040503050406030204" pitchFamily="18" charset="0"/>
                                </a:rPr>
                              </m:ctrlPr>
                            </m:naryPr>
                            <m:sub>
                              <m:r>
                                <m:rPr>
                                  <m:brk m:alnAt="23"/>
                                </m:rPr>
                                <a:rPr lang="fr-FR" sz="3600" b="0" i="1" smtClean="0">
                                  <a:effectLst/>
                                  <a:latin typeface="Cambria Math" panose="02040503050406030204" pitchFamily="18" charset="0"/>
                                  <a:ea typeface="Cambria Math" panose="02040503050406030204" pitchFamily="18" charset="0"/>
                                </a:rPr>
                                <m:t>𝑖</m:t>
                              </m:r>
                              <m:r>
                                <a:rPr lang="fr-FR" sz="3600" b="0" i="1" smtClean="0">
                                  <a:effectLst/>
                                  <a:latin typeface="Cambria Math" panose="02040503050406030204" pitchFamily="18" charset="0"/>
                                  <a:ea typeface="Cambria Math" panose="02040503050406030204" pitchFamily="18" charset="0"/>
                                </a:rPr>
                                <m:t>=1</m:t>
                              </m:r>
                            </m:sub>
                            <m:sup>
                              <m:r>
                                <a:rPr lang="fr-FR" sz="3600" b="0" i="1" smtClean="0">
                                  <a:effectLst/>
                                  <a:latin typeface="Cambria Math" panose="02040503050406030204" pitchFamily="18" charset="0"/>
                                  <a:ea typeface="Cambria Math" panose="02040503050406030204" pitchFamily="18" charset="0"/>
                                </a:rPr>
                                <m:t>𝑁</m:t>
                              </m:r>
                            </m:sup>
                            <m:e>
                              <m:sSup>
                                <m:sSupPr>
                                  <m:ctrlPr>
                                    <a:rPr lang="fr-FR" sz="3600" b="0" i="1" smtClean="0">
                                      <a:effectLst/>
                                      <a:latin typeface="Cambria Math" panose="02040503050406030204" pitchFamily="18" charset="0"/>
                                      <a:ea typeface="Cambria Math" panose="02040503050406030204" pitchFamily="18" charset="0"/>
                                    </a:rPr>
                                  </m:ctrlPr>
                                </m:sSupPr>
                                <m:e>
                                  <m:r>
                                    <a:rPr lang="fr-FR" sz="3600" b="0" i="1" smtClean="0">
                                      <a:effectLst/>
                                      <a:latin typeface="Cambria Math" panose="02040503050406030204" pitchFamily="18" charset="0"/>
                                      <a:ea typeface="Cambria Math" panose="02040503050406030204" pitchFamily="18" charset="0"/>
                                    </a:rPr>
                                    <m:t>(</m:t>
                                  </m:r>
                                  <m:sSub>
                                    <m:sSubPr>
                                      <m:ctrlPr>
                                        <a:rPr lang="fr-FR" sz="3600" b="0" i="1" smtClean="0">
                                          <a:effectLst/>
                                          <a:latin typeface="Cambria Math" panose="02040503050406030204" pitchFamily="18" charset="0"/>
                                          <a:ea typeface="Cambria Math" panose="02040503050406030204" pitchFamily="18" charset="0"/>
                                        </a:rPr>
                                      </m:ctrlPr>
                                    </m:sSubPr>
                                    <m:e>
                                      <m:r>
                                        <a:rPr lang="fr-FR" sz="3600" b="0" i="1" smtClean="0">
                                          <a:effectLst/>
                                          <a:latin typeface="Cambria Math" panose="02040503050406030204" pitchFamily="18" charset="0"/>
                                          <a:ea typeface="Cambria Math" panose="02040503050406030204" pitchFamily="18" charset="0"/>
                                        </a:rPr>
                                        <m:t>𝑥</m:t>
                                      </m:r>
                                    </m:e>
                                    <m:sub>
                                      <m:r>
                                        <a:rPr lang="fr-FR" sz="3600" b="0" i="1" smtClean="0">
                                          <a:effectLst/>
                                          <a:latin typeface="Cambria Math" panose="02040503050406030204" pitchFamily="18" charset="0"/>
                                          <a:ea typeface="Cambria Math" panose="02040503050406030204" pitchFamily="18" charset="0"/>
                                        </a:rPr>
                                        <m:t>𝑖</m:t>
                                      </m:r>
                                    </m:sub>
                                  </m:sSub>
                                  <m:r>
                                    <a:rPr lang="fr-FR" sz="3600" b="0" i="1" smtClean="0">
                                      <a:effectLst/>
                                      <a:latin typeface="Cambria Math" panose="02040503050406030204" pitchFamily="18" charset="0"/>
                                      <a:ea typeface="Cambria Math" panose="02040503050406030204" pitchFamily="18" charset="0"/>
                                    </a:rPr>
                                    <m:t>−</m:t>
                                  </m:r>
                                  <m:acc>
                                    <m:accPr>
                                      <m:chr m:val="̅"/>
                                      <m:ctrlPr>
                                        <a:rPr lang="fr-FR" sz="3600" b="0" i="1" smtClean="0">
                                          <a:effectLst/>
                                          <a:latin typeface="Cambria Math" panose="02040503050406030204" pitchFamily="18" charset="0"/>
                                          <a:ea typeface="Cambria Math" panose="02040503050406030204" pitchFamily="18" charset="0"/>
                                        </a:rPr>
                                      </m:ctrlPr>
                                    </m:accPr>
                                    <m:e>
                                      <m:r>
                                        <a:rPr lang="fr-FR" sz="3600" b="0" i="1" smtClean="0">
                                          <a:effectLst/>
                                          <a:latin typeface="Cambria Math" panose="02040503050406030204" pitchFamily="18" charset="0"/>
                                          <a:ea typeface="Cambria Math" panose="02040503050406030204" pitchFamily="18" charset="0"/>
                                        </a:rPr>
                                        <m:t>𝑥</m:t>
                                      </m:r>
                                    </m:e>
                                  </m:acc>
                                  <m:r>
                                    <a:rPr lang="fr-FR" sz="3600" b="0" i="1" smtClean="0">
                                      <a:effectLst/>
                                      <a:latin typeface="Cambria Math" panose="02040503050406030204" pitchFamily="18" charset="0"/>
                                      <a:ea typeface="Cambria Math" panose="02040503050406030204" pitchFamily="18" charset="0"/>
                                    </a:rPr>
                                    <m:t> )</m:t>
                                  </m:r>
                                </m:e>
                                <m:sup>
                                  <m:r>
                                    <a:rPr lang="fr-FR" sz="3600" b="0" i="1" smtClean="0">
                                      <a:effectLst/>
                                      <a:latin typeface="Cambria Math" panose="02040503050406030204" pitchFamily="18" charset="0"/>
                                      <a:ea typeface="Cambria Math" panose="02040503050406030204" pitchFamily="18" charset="0"/>
                                    </a:rPr>
                                    <m:t>2</m:t>
                                  </m:r>
                                </m:sup>
                              </m:sSup>
                            </m:e>
                          </m:nary>
                        </m:e>
                      </m:rad>
                    </m:oMath>
                  </m:oMathPara>
                </a14:m>
                <a:endParaRPr lang="en-GB" sz="3600" dirty="0">
                  <a:effectLst/>
                </a:endParaRPr>
              </a:p>
              <a:p>
                <a:endParaRPr lang="en-US" sz="2400" dirty="0"/>
              </a:p>
            </p:txBody>
          </p:sp>
        </mc:Choice>
        <mc:Fallback xmlns="">
          <p:sp>
            <p:nvSpPr>
              <p:cNvPr id="3" name="Content Placeholder 2">
                <a:extLst>
                  <a:ext uri="{FF2B5EF4-FFF2-40B4-BE49-F238E27FC236}">
                    <a16:creationId xmlns:a16="http://schemas.microsoft.com/office/drawing/2014/main" id="{0261D4FB-81D1-D491-A4D8-0217387AB597}"/>
                  </a:ext>
                </a:extLst>
              </p:cNvPr>
              <p:cNvSpPr>
                <a:spLocks noGrp="1" noRot="1" noChangeAspect="1" noMove="1" noResize="1" noEditPoints="1" noAdjustHandles="1" noChangeArrowheads="1" noChangeShapeType="1" noTextEdit="1"/>
              </p:cNvSpPr>
              <p:nvPr>
                <p:ph sz="half" idx="1"/>
              </p:nvPr>
            </p:nvSpPr>
            <p:spPr>
              <a:xfrm>
                <a:off x="287790" y="1412776"/>
                <a:ext cx="11616419" cy="4525963"/>
              </a:xfrm>
              <a:blipFill>
                <a:blip r:embed="rId2"/>
                <a:stretch>
                  <a:fillRect l="-655" t="-2241" b="-17647"/>
                </a:stretch>
              </a:blipFill>
            </p:spPr>
            <p:txBody>
              <a:bodyPr/>
              <a:lstStyle/>
              <a:p>
                <a:r>
                  <a:rPr lang="en-US">
                    <a:noFill/>
                  </a:rPr>
                  <a:t> </a:t>
                </a:r>
              </a:p>
            </p:txBody>
          </p:sp>
        </mc:Fallback>
      </mc:AlternateContent>
      <p:pic>
        <p:nvPicPr>
          <p:cNvPr id="6" name="Content Placeholder 5" descr="Chart, histogram&#10;&#10;Description automatically generated">
            <a:extLst>
              <a:ext uri="{FF2B5EF4-FFF2-40B4-BE49-F238E27FC236}">
                <a16:creationId xmlns:a16="http://schemas.microsoft.com/office/drawing/2014/main" id="{D219EE86-AC82-8CC5-2D12-992EA60B81E5}"/>
              </a:ext>
            </a:extLst>
          </p:cNvPr>
          <p:cNvPicPr>
            <a:picLocks noGrp="1" noChangeAspect="1"/>
          </p:cNvPicPr>
          <p:nvPr>
            <p:ph sz="half" idx="2"/>
          </p:nvPr>
        </p:nvPicPr>
        <p:blipFill>
          <a:blip r:embed="rId3"/>
          <a:stretch>
            <a:fillRect/>
          </a:stretch>
        </p:blipFill>
        <p:spPr>
          <a:xfrm>
            <a:off x="5704115" y="3196770"/>
            <a:ext cx="4818742" cy="3114936"/>
          </a:xfrm>
        </p:spPr>
      </p:pic>
    </p:spTree>
    <p:extLst>
      <p:ext uri="{BB962C8B-B14F-4D97-AF65-F5344CB8AC3E}">
        <p14:creationId xmlns:p14="http://schemas.microsoft.com/office/powerpoint/2010/main" val="87721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AD7CB-BA53-D6CE-4FAB-141DF1D789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E48C1-861F-756F-EA19-A1FE9BE5F297}"/>
              </a:ext>
            </a:extLst>
          </p:cNvPr>
          <p:cNvSpPr>
            <a:spLocks noGrp="1"/>
          </p:cNvSpPr>
          <p:nvPr>
            <p:ph sz="half" idx="1"/>
          </p:nvPr>
        </p:nvSpPr>
        <p:spPr/>
        <p:txBody>
          <a:bodyPr/>
          <a:lstStyle/>
          <a:p>
            <a:r>
              <a:rPr lang="en-GB" sz="2400" dirty="0">
                <a:solidFill>
                  <a:srgbClr val="1C190F"/>
                </a:solidFill>
                <a:effectLst/>
                <a:latin typeface="TeXGyreAdventor"/>
              </a:rPr>
              <a:t>Gaussian distribution, multiple sigma intervals </a:t>
            </a:r>
          </a:p>
          <a:p>
            <a:endParaRPr lang="en-GB" sz="2400" dirty="0">
              <a:solidFill>
                <a:srgbClr val="1C190F"/>
              </a:solidFill>
              <a:latin typeface="TeXGyreAdventor"/>
            </a:endParaRPr>
          </a:p>
          <a:p>
            <a:endParaRPr lang="en-GB" sz="2400" dirty="0">
              <a:effectLst/>
            </a:endParaRPr>
          </a:p>
          <a:p>
            <a:endParaRPr lang="en-US" dirty="0"/>
          </a:p>
        </p:txBody>
      </p:sp>
      <p:pic>
        <p:nvPicPr>
          <p:cNvPr id="11266" name="Picture 2" descr="On this chart of a 'normal' distribution, showing the classic 'bell curve' shape, the mean (or average) is the vertical line at the center, and the vertical lines to either side represent intervals of one, two and three sigma. The percentage of data points that would lie within each segment of that distribution are shown.">
            <a:extLst>
              <a:ext uri="{FF2B5EF4-FFF2-40B4-BE49-F238E27FC236}">
                <a16:creationId xmlns:a16="http://schemas.microsoft.com/office/drawing/2014/main" id="{AB6D95C7-A46B-2D38-84D1-62ABD096D00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32189" y="2813832"/>
            <a:ext cx="5384800" cy="3774392"/>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displaystyle f(x)={\frac {1}{\sigma {\sqrt {2\pi }}}}\;e^{-{\frac {\left(x-\mu \right)^{2}}{2\sigma ^{2}}}}\!}">
            <a:extLst>
              <a:ext uri="{FF2B5EF4-FFF2-40B4-BE49-F238E27FC236}">
                <a16:creationId xmlns:a16="http://schemas.microsoft.com/office/drawing/2014/main" id="{49DB04FC-BA04-EDE1-0464-AE3EA2EC6C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isplaystyle f(x)={\frac {1}{\sigma {\sqrt {2\pi }}}}\;e^{-{\frac {\left(x-\mu \right)^{2}}{2\sigma ^{2}}}}\!}">
            <a:extLst>
              <a:ext uri="{FF2B5EF4-FFF2-40B4-BE49-F238E27FC236}">
                <a16:creationId xmlns:a16="http://schemas.microsoft.com/office/drawing/2014/main" id="{73011AF1-AF55-EBF8-95F8-70A3E921190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Diagram&#10;&#10;Description automatically generated">
            <a:extLst>
              <a:ext uri="{FF2B5EF4-FFF2-40B4-BE49-F238E27FC236}">
                <a16:creationId xmlns:a16="http://schemas.microsoft.com/office/drawing/2014/main" id="{CD0D4654-2F7D-3B81-21F6-C815B067DAEC}"/>
              </a:ext>
            </a:extLst>
          </p:cNvPr>
          <p:cNvPicPr>
            <a:picLocks noChangeAspect="1"/>
          </p:cNvPicPr>
          <p:nvPr/>
        </p:nvPicPr>
        <p:blipFill>
          <a:blip r:embed="rId3"/>
          <a:stretch>
            <a:fillRect/>
          </a:stretch>
        </p:blipFill>
        <p:spPr>
          <a:xfrm>
            <a:off x="1465119" y="3900928"/>
            <a:ext cx="3556000" cy="1600200"/>
          </a:xfrm>
          <a:prstGeom prst="rect">
            <a:avLst/>
          </a:prstGeom>
        </p:spPr>
      </p:pic>
      <p:sp>
        <p:nvSpPr>
          <p:cNvPr id="10" name="AutoShape 9" descr="\mu ">
            <a:extLst>
              <a:ext uri="{FF2B5EF4-FFF2-40B4-BE49-F238E27FC236}">
                <a16:creationId xmlns:a16="http://schemas.microsoft.com/office/drawing/2014/main" id="{2B6D6226-B154-4BED-33C5-5F17D3EF3EEE}"/>
              </a:ext>
            </a:extLst>
          </p:cNvPr>
          <p:cNvSpPr>
            <a:spLocks noChangeAspect="1" noChangeArrowheads="1"/>
          </p:cNvSpPr>
          <p:nvPr/>
        </p:nvSpPr>
        <p:spPr bwMode="auto">
          <a:xfrm>
            <a:off x="1266538" y="2824553"/>
            <a:ext cx="2695861" cy="26958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0" descr="\sigma ">
            <a:extLst>
              <a:ext uri="{FF2B5EF4-FFF2-40B4-BE49-F238E27FC236}">
                <a16:creationId xmlns:a16="http://schemas.microsoft.com/office/drawing/2014/main" id="{B5109386-A1DD-A9A5-997E-D8BCE89A14B6}"/>
              </a:ext>
            </a:extLst>
          </p:cNvPr>
          <p:cNvSpPr>
            <a:spLocks noChangeAspect="1" noChangeArrowheads="1"/>
          </p:cNvSpPr>
          <p:nvPr/>
        </p:nvSpPr>
        <p:spPr bwMode="auto">
          <a:xfrm>
            <a:off x="7197438" y="2824553"/>
            <a:ext cx="2695861" cy="26958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1" descr="\sigma ^{2}">
            <a:extLst>
              <a:ext uri="{FF2B5EF4-FFF2-40B4-BE49-F238E27FC236}">
                <a16:creationId xmlns:a16="http://schemas.microsoft.com/office/drawing/2014/main" id="{496A472B-6BCF-B558-DF6D-F33D4C94F3E1}"/>
              </a:ext>
            </a:extLst>
          </p:cNvPr>
          <p:cNvSpPr>
            <a:spLocks noChangeAspect="1" noChangeArrowheads="1"/>
          </p:cNvSpPr>
          <p:nvPr/>
        </p:nvSpPr>
        <p:spPr bwMode="auto">
          <a:xfrm>
            <a:off x="10912188" y="2824553"/>
            <a:ext cx="2695861" cy="26958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9513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D80B5-3412-327C-F036-98BF2513DF49}"/>
              </a:ext>
            </a:extLst>
          </p:cNvPr>
          <p:cNvSpPr>
            <a:spLocks noGrp="1"/>
          </p:cNvSpPr>
          <p:nvPr>
            <p:ph type="title"/>
          </p:nvPr>
        </p:nvSpPr>
        <p:spPr/>
        <p:txBody>
          <a:bodyPr/>
          <a:lstStyle/>
          <a:p>
            <a:r>
              <a:rPr lang="en-US" dirty="0"/>
              <a:t>Sensors</a:t>
            </a:r>
            <a:r>
              <a:rPr lang="zh-CN" altLang="en-US" dirty="0"/>
              <a:t> </a:t>
            </a:r>
            <a:r>
              <a:rPr lang="en-US" altLang="zh-CN" dirty="0"/>
              <a:t>measurement basics</a:t>
            </a:r>
            <a:endParaRPr lang="en-US" dirty="0"/>
          </a:p>
        </p:txBody>
      </p:sp>
      <p:sp>
        <p:nvSpPr>
          <p:cNvPr id="5" name="Content Placeholder 4">
            <a:extLst>
              <a:ext uri="{FF2B5EF4-FFF2-40B4-BE49-F238E27FC236}">
                <a16:creationId xmlns:a16="http://schemas.microsoft.com/office/drawing/2014/main" id="{AE635729-0DBA-3AD2-988F-CD92742A42B8}"/>
              </a:ext>
            </a:extLst>
          </p:cNvPr>
          <p:cNvSpPr>
            <a:spLocks noGrp="1"/>
          </p:cNvSpPr>
          <p:nvPr>
            <p:ph idx="1"/>
          </p:nvPr>
        </p:nvSpPr>
        <p:spPr>
          <a:xfrm>
            <a:off x="287791" y="1166018"/>
            <a:ext cx="11088797" cy="4525963"/>
          </a:xfrm>
        </p:spPr>
        <p:txBody>
          <a:bodyPr/>
          <a:lstStyle/>
          <a:p>
            <a:r>
              <a:rPr lang="en-GB" sz="2400" b="1" dirty="0">
                <a:effectLst/>
                <a:latin typeface="TeXGyreAdventor"/>
              </a:rPr>
              <a:t>Measurement error improvement </a:t>
            </a:r>
            <a:endParaRPr lang="en-GB" sz="2400" dirty="0">
              <a:effectLst/>
            </a:endParaRPr>
          </a:p>
          <a:p>
            <a:endParaRPr lang="en-US" dirty="0"/>
          </a:p>
        </p:txBody>
      </p:sp>
      <p:pic>
        <p:nvPicPr>
          <p:cNvPr id="7" name="Picture 6" descr="Diagram&#10;&#10;Description automatically generated">
            <a:extLst>
              <a:ext uri="{FF2B5EF4-FFF2-40B4-BE49-F238E27FC236}">
                <a16:creationId xmlns:a16="http://schemas.microsoft.com/office/drawing/2014/main" id="{5698F532-D927-208D-FA27-8B35E262D67C}"/>
              </a:ext>
            </a:extLst>
          </p:cNvPr>
          <p:cNvPicPr>
            <a:picLocks noChangeAspect="1"/>
          </p:cNvPicPr>
          <p:nvPr/>
        </p:nvPicPr>
        <p:blipFill>
          <a:blip r:embed="rId2"/>
          <a:stretch>
            <a:fillRect/>
          </a:stretch>
        </p:blipFill>
        <p:spPr>
          <a:xfrm>
            <a:off x="7503088" y="841276"/>
            <a:ext cx="3873500" cy="2082800"/>
          </a:xfrm>
          <a:prstGeom prst="rect">
            <a:avLst/>
          </a:prstGeom>
        </p:spPr>
      </p:pic>
      <p:sp>
        <p:nvSpPr>
          <p:cNvPr id="9" name="TextBox 8">
            <a:extLst>
              <a:ext uri="{FF2B5EF4-FFF2-40B4-BE49-F238E27FC236}">
                <a16:creationId xmlns:a16="http://schemas.microsoft.com/office/drawing/2014/main" id="{3C923EF7-0868-4007-890D-7352DFEA4638}"/>
              </a:ext>
            </a:extLst>
          </p:cNvPr>
          <p:cNvSpPr txBox="1"/>
          <p:nvPr/>
        </p:nvSpPr>
        <p:spPr>
          <a:xfrm>
            <a:off x="815412" y="2590372"/>
            <a:ext cx="9169929" cy="3046988"/>
          </a:xfrm>
          <a:prstGeom prst="rect">
            <a:avLst/>
          </a:prstGeom>
          <a:noFill/>
        </p:spPr>
        <p:txBody>
          <a:bodyPr wrap="square">
            <a:spAutoFit/>
          </a:bodyPr>
          <a:lstStyle/>
          <a:p>
            <a:r>
              <a:rPr lang="en-GB" sz="2400" b="1" dirty="0">
                <a:solidFill>
                  <a:srgbClr val="1C190F"/>
                </a:solidFill>
                <a:effectLst/>
                <a:latin typeface="TeXGyreAdventor"/>
              </a:rPr>
              <a:t>Random error </a:t>
            </a:r>
            <a:endParaRPr lang="en-GB" dirty="0">
              <a:effectLst/>
            </a:endParaRPr>
          </a:p>
          <a:p>
            <a:r>
              <a:rPr lang="en-GB" sz="1800" dirty="0">
                <a:solidFill>
                  <a:srgbClr val="1C190F"/>
                </a:solidFill>
                <a:effectLst/>
                <a:latin typeface="Wingdings" pitchFamily="2" charset="2"/>
              </a:rPr>
              <a:t>à </a:t>
            </a:r>
            <a:r>
              <a:rPr lang="en-GB" sz="1800" dirty="0">
                <a:solidFill>
                  <a:srgbClr val="1C190F"/>
                </a:solidFill>
                <a:effectLst/>
                <a:latin typeface="TeXGyreAdventor"/>
              </a:rPr>
              <a:t>make multiple measurements (precision is reduced by 1/sqrt(n)). </a:t>
            </a:r>
          </a:p>
          <a:p>
            <a:r>
              <a:rPr lang="en-GB" sz="1800" dirty="0">
                <a:solidFill>
                  <a:srgbClr val="1C190F"/>
                </a:solidFill>
                <a:effectLst/>
                <a:latin typeface="Wingdings" pitchFamily="2" charset="2"/>
              </a:rPr>
              <a:t>à </a:t>
            </a:r>
            <a:r>
              <a:rPr lang="en-GB" sz="1800" dirty="0">
                <a:solidFill>
                  <a:srgbClr val="1C190F"/>
                </a:solidFill>
                <a:effectLst/>
                <a:latin typeface="TeXGyreAdventor"/>
              </a:rPr>
              <a:t>can be completely reduced to 0 (if you have enough time for the </a:t>
            </a:r>
            <a:endParaRPr lang="en-GB" dirty="0">
              <a:effectLst/>
            </a:endParaRPr>
          </a:p>
          <a:p>
            <a:r>
              <a:rPr lang="en-GB" sz="1800" dirty="0">
                <a:solidFill>
                  <a:srgbClr val="1C190F"/>
                </a:solidFill>
                <a:effectLst/>
                <a:latin typeface="TeXGyreAdventor"/>
              </a:rPr>
              <a:t>measurement) </a:t>
            </a:r>
          </a:p>
          <a:p>
            <a:endParaRPr lang="en-GB" dirty="0">
              <a:effectLst/>
            </a:endParaRPr>
          </a:p>
          <a:p>
            <a:r>
              <a:rPr lang="en-GB" sz="2400" b="1" dirty="0">
                <a:solidFill>
                  <a:srgbClr val="1C190F"/>
                </a:solidFill>
                <a:effectLst/>
                <a:latin typeface="TeXGyreAdventor"/>
              </a:rPr>
              <a:t>Systematic error </a:t>
            </a:r>
            <a:endParaRPr lang="en-GB" dirty="0">
              <a:effectLst/>
            </a:endParaRPr>
          </a:p>
          <a:p>
            <a:r>
              <a:rPr lang="en-GB" sz="1800" dirty="0">
                <a:solidFill>
                  <a:srgbClr val="1C190F"/>
                </a:solidFill>
                <a:effectLst/>
                <a:latin typeface="Wingdings" pitchFamily="2" charset="2"/>
              </a:rPr>
              <a:t>à </a:t>
            </a:r>
            <a:r>
              <a:rPr lang="en-GB" sz="1800" dirty="0">
                <a:solidFill>
                  <a:srgbClr val="1C190F"/>
                </a:solidFill>
                <a:effectLst/>
                <a:latin typeface="TeXGyreAdventor"/>
              </a:rPr>
              <a:t>find the source, incorporate into the mathematical model (calibrate)</a:t>
            </a:r>
            <a:br>
              <a:rPr lang="en-GB" sz="1800" dirty="0">
                <a:solidFill>
                  <a:srgbClr val="1C190F"/>
                </a:solidFill>
                <a:effectLst/>
                <a:latin typeface="TeXGyreAdventor"/>
              </a:rPr>
            </a:br>
            <a:r>
              <a:rPr lang="en-GB" sz="1800" dirty="0">
                <a:solidFill>
                  <a:srgbClr val="1C190F"/>
                </a:solidFill>
                <a:effectLst/>
                <a:latin typeface="Wingdings" pitchFamily="2" charset="2"/>
              </a:rPr>
              <a:t>à </a:t>
            </a:r>
            <a:r>
              <a:rPr lang="en-GB" sz="1800" dirty="0">
                <a:solidFill>
                  <a:srgbClr val="1C190F"/>
                </a:solidFill>
                <a:effectLst/>
                <a:latin typeface="TeXGyreAdventor"/>
              </a:rPr>
              <a:t>source might be difficult to find and to quantify (humidity impact, temporal </a:t>
            </a:r>
            <a:endParaRPr lang="en-GB" dirty="0">
              <a:effectLst/>
            </a:endParaRPr>
          </a:p>
          <a:p>
            <a:r>
              <a:rPr lang="en-GB" sz="1800" dirty="0">
                <a:solidFill>
                  <a:srgbClr val="1C190F"/>
                </a:solidFill>
                <a:effectLst/>
                <a:latin typeface="TeXGyreAdventor"/>
              </a:rPr>
              <a:t>drifts, ...)</a:t>
            </a:r>
            <a:br>
              <a:rPr lang="en-GB" sz="1800" dirty="0">
                <a:solidFill>
                  <a:srgbClr val="1C190F"/>
                </a:solidFill>
                <a:effectLst/>
                <a:latin typeface="TeXGyreAdventor"/>
              </a:rPr>
            </a:br>
            <a:r>
              <a:rPr lang="en-GB" sz="1800" dirty="0">
                <a:solidFill>
                  <a:srgbClr val="1C190F"/>
                </a:solidFill>
                <a:effectLst/>
                <a:latin typeface="Wingdings" pitchFamily="2" charset="2"/>
              </a:rPr>
              <a:t>à </a:t>
            </a:r>
            <a:r>
              <a:rPr lang="en-GB" sz="1800" dirty="0">
                <a:solidFill>
                  <a:srgbClr val="1C190F"/>
                </a:solidFill>
                <a:effectLst/>
                <a:latin typeface="TeXGyreAdventor"/>
              </a:rPr>
              <a:t>are more annoying than random errors, frequent recalibration </a:t>
            </a:r>
            <a:endParaRPr lang="en-GB" dirty="0">
              <a:effectLst/>
            </a:endParaRPr>
          </a:p>
        </p:txBody>
      </p:sp>
    </p:spTree>
    <p:extLst>
      <p:ext uri="{BB962C8B-B14F-4D97-AF65-F5344CB8AC3E}">
        <p14:creationId xmlns:p14="http://schemas.microsoft.com/office/powerpoint/2010/main" val="299805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EEF6847-15B0-AFBA-2D9D-EB0F0A2C9CE0}"/>
              </a:ext>
            </a:extLst>
          </p:cNvPr>
          <p:cNvSpPr>
            <a:spLocks noGrp="1"/>
          </p:cNvSpPr>
          <p:nvPr>
            <p:ph type="title"/>
          </p:nvPr>
        </p:nvSpPr>
        <p:spPr>
          <a:xfrm>
            <a:off x="287791" y="269776"/>
            <a:ext cx="11088797" cy="1143000"/>
          </a:xfrm>
        </p:spPr>
        <p:txBody>
          <a:bodyPr/>
          <a:lstStyle/>
          <a:p>
            <a:r>
              <a:rPr lang="en-US" dirty="0"/>
              <a:t>Sensors – </a:t>
            </a:r>
            <a:r>
              <a:rPr lang="en-US" dirty="0" err="1"/>
              <a:t>Mesurement</a:t>
            </a:r>
            <a:r>
              <a:rPr lang="en-US" dirty="0"/>
              <a:t> basics</a:t>
            </a:r>
          </a:p>
        </p:txBody>
      </p:sp>
      <p:pic>
        <p:nvPicPr>
          <p:cNvPr id="6" name="Content Placeholder 5" descr="Chart&#10;&#10;Description automatically generated">
            <a:extLst>
              <a:ext uri="{FF2B5EF4-FFF2-40B4-BE49-F238E27FC236}">
                <a16:creationId xmlns:a16="http://schemas.microsoft.com/office/drawing/2014/main" id="{03EC25AC-BD98-C6DC-8291-79F048ED1BD9}"/>
              </a:ext>
            </a:extLst>
          </p:cNvPr>
          <p:cNvPicPr>
            <a:picLocks noGrp="1" noChangeAspect="1"/>
          </p:cNvPicPr>
          <p:nvPr>
            <p:ph idx="1"/>
          </p:nvPr>
        </p:nvPicPr>
        <p:blipFill>
          <a:blip r:embed="rId2"/>
          <a:stretch>
            <a:fillRect/>
          </a:stretch>
        </p:blipFill>
        <p:spPr>
          <a:xfrm>
            <a:off x="2441954" y="1772819"/>
            <a:ext cx="6780470" cy="4525963"/>
          </a:xfrm>
          <a:noFill/>
        </p:spPr>
      </p:pic>
      <p:sp>
        <p:nvSpPr>
          <p:cNvPr id="8" name="TextBox 7">
            <a:extLst>
              <a:ext uri="{FF2B5EF4-FFF2-40B4-BE49-F238E27FC236}">
                <a16:creationId xmlns:a16="http://schemas.microsoft.com/office/drawing/2014/main" id="{CC5293E8-DAFA-CDAC-E5A9-FB9B1B2C8F59}"/>
              </a:ext>
            </a:extLst>
          </p:cNvPr>
          <p:cNvSpPr txBox="1"/>
          <p:nvPr/>
        </p:nvSpPr>
        <p:spPr>
          <a:xfrm>
            <a:off x="551542" y="1412776"/>
            <a:ext cx="11234057" cy="369332"/>
          </a:xfrm>
          <a:prstGeom prst="rect">
            <a:avLst/>
          </a:prstGeom>
          <a:noFill/>
        </p:spPr>
        <p:txBody>
          <a:bodyPr wrap="square">
            <a:spAutoFit/>
          </a:bodyPr>
          <a:lstStyle/>
          <a:p>
            <a:r>
              <a:rPr lang="en-GB" sz="1800" dirty="0">
                <a:solidFill>
                  <a:srgbClr val="1C190F"/>
                </a:solidFill>
                <a:effectLst/>
                <a:latin typeface="TeXGyreAdventor"/>
              </a:rPr>
              <a:t>Reducing random errors by extending temporal measurement interval </a:t>
            </a:r>
            <a:endParaRPr lang="en-GB" dirty="0">
              <a:effectLst/>
            </a:endParaRPr>
          </a:p>
        </p:txBody>
      </p:sp>
    </p:spTree>
    <p:extLst>
      <p:ext uri="{BB962C8B-B14F-4D97-AF65-F5344CB8AC3E}">
        <p14:creationId xmlns:p14="http://schemas.microsoft.com/office/powerpoint/2010/main" val="346823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6C4BA-025D-9DE0-C441-8E41F0CC20A2}"/>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F0807AF0-64FC-8148-DB63-DF3A624DFBCF}"/>
              </a:ext>
            </a:extLst>
          </p:cNvPr>
          <p:cNvSpPr txBox="1"/>
          <p:nvPr/>
        </p:nvSpPr>
        <p:spPr>
          <a:xfrm>
            <a:off x="609599" y="1540691"/>
            <a:ext cx="10377715" cy="2308324"/>
          </a:xfrm>
          <a:prstGeom prst="rect">
            <a:avLst/>
          </a:prstGeom>
          <a:noFill/>
        </p:spPr>
        <p:txBody>
          <a:bodyPr wrap="square">
            <a:spAutoFit/>
          </a:bodyPr>
          <a:lstStyle/>
          <a:p>
            <a:r>
              <a:rPr lang="en-GB" sz="2400" b="1" dirty="0">
                <a:solidFill>
                  <a:srgbClr val="1C190F"/>
                </a:solidFill>
                <a:effectLst/>
                <a:latin typeface="TeXGyreAdventor"/>
              </a:rPr>
              <a:t>Resolution</a:t>
            </a:r>
          </a:p>
          <a:p>
            <a:r>
              <a:rPr lang="en-GB" sz="2400" b="1" dirty="0">
                <a:solidFill>
                  <a:srgbClr val="1C190F"/>
                </a:solidFill>
                <a:effectLst/>
                <a:latin typeface="TeXGyreAdventor"/>
              </a:rPr>
              <a:t> </a:t>
            </a:r>
            <a:endParaRPr lang="en-GB" sz="2400" dirty="0">
              <a:effectLst/>
            </a:endParaRPr>
          </a:p>
          <a:p>
            <a:r>
              <a:rPr lang="en-GB" sz="2400" i="1" dirty="0">
                <a:solidFill>
                  <a:srgbClr val="1C190F"/>
                </a:solidFill>
                <a:effectLst/>
                <a:latin typeface="TeXGyreAdventor"/>
              </a:rPr>
              <a:t>Smallest increment in signal value. </a:t>
            </a:r>
          </a:p>
          <a:p>
            <a:endParaRPr lang="en-GB" sz="2400" dirty="0">
              <a:effectLst/>
            </a:endParaRPr>
          </a:p>
          <a:p>
            <a:r>
              <a:rPr lang="en-GB" sz="2400" dirty="0">
                <a:solidFill>
                  <a:srgbClr val="1C190F"/>
                </a:solidFill>
                <a:effectLst/>
                <a:latin typeface="TeXGyreAdventor"/>
              </a:rPr>
              <a:t>If smaller than measurement precision, this gives the wrong impression of a “better” sensor than it is. </a:t>
            </a:r>
            <a:endParaRPr lang="en-GB" sz="2400" dirty="0">
              <a:effectLst/>
            </a:endParaRPr>
          </a:p>
        </p:txBody>
      </p:sp>
    </p:spTree>
    <p:extLst>
      <p:ext uri="{BB962C8B-B14F-4D97-AF65-F5344CB8AC3E}">
        <p14:creationId xmlns:p14="http://schemas.microsoft.com/office/powerpoint/2010/main" val="459114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756DE-78C8-9F81-DBDF-03EE2A83859B}"/>
              </a:ext>
            </a:extLst>
          </p:cNvPr>
          <p:cNvSpPr>
            <a:spLocks noGrp="1"/>
          </p:cNvSpPr>
          <p:nvPr>
            <p:ph type="title"/>
          </p:nvPr>
        </p:nvSpPr>
        <p:spPr/>
        <p:txBody>
          <a:bodyPr/>
          <a:lstStyle/>
          <a:p>
            <a:r>
              <a:rPr lang="en-US" sz="3600" dirty="0"/>
              <a:t>Evaluation</a:t>
            </a:r>
            <a:r>
              <a:rPr lang="en-US" dirty="0"/>
              <a:t> </a:t>
            </a:r>
          </a:p>
        </p:txBody>
      </p:sp>
      <p:sp>
        <p:nvSpPr>
          <p:cNvPr id="4" name="TextBox 3">
            <a:extLst>
              <a:ext uri="{FF2B5EF4-FFF2-40B4-BE49-F238E27FC236}">
                <a16:creationId xmlns:a16="http://schemas.microsoft.com/office/drawing/2014/main" id="{CE958D89-0F41-FE07-2974-46BE5E70FAA9}"/>
              </a:ext>
            </a:extLst>
          </p:cNvPr>
          <p:cNvSpPr txBox="1"/>
          <p:nvPr/>
        </p:nvSpPr>
        <p:spPr>
          <a:xfrm>
            <a:off x="129877" y="1678613"/>
            <a:ext cx="2549538" cy="1754326"/>
          </a:xfrm>
          <a:prstGeom prst="rect">
            <a:avLst/>
          </a:prstGeom>
          <a:noFill/>
        </p:spPr>
        <p:txBody>
          <a:bodyPr wrap="square">
            <a:spAutoFit/>
          </a:bodyPr>
          <a:lstStyle/>
          <a:p>
            <a:r>
              <a:rPr lang="en-FR" b="1" dirty="0">
                <a:solidFill>
                  <a:srgbClr val="FF0000"/>
                </a:solidFill>
              </a:rPr>
              <a:t>🏆 </a:t>
            </a:r>
            <a:r>
              <a:rPr lang="en-GB" b="1" dirty="0">
                <a:solidFill>
                  <a:srgbClr val="FF0000"/>
                </a:solidFill>
              </a:rPr>
              <a:t>Grading</a:t>
            </a:r>
          </a:p>
          <a:p>
            <a:endParaRPr lang="en-GB" b="1" dirty="0">
              <a:solidFill>
                <a:srgbClr val="FF0000"/>
              </a:solidFill>
            </a:endParaRPr>
          </a:p>
          <a:p>
            <a:r>
              <a:rPr lang="en-GB" dirty="0">
                <a:solidFill>
                  <a:srgbClr val="FF0000"/>
                </a:solidFill>
              </a:rPr>
              <a:t>Participation:  </a:t>
            </a:r>
            <a:r>
              <a:rPr lang="en-GB" b="1" dirty="0">
                <a:solidFill>
                  <a:srgbClr val="FF0000"/>
                </a:solidFill>
              </a:rPr>
              <a:t>15%</a:t>
            </a:r>
            <a:r>
              <a:rPr lang="en-GB" dirty="0">
                <a:solidFill>
                  <a:srgbClr val="FF0000"/>
                </a:solidFill>
              </a:rPr>
              <a:t> </a:t>
            </a:r>
          </a:p>
          <a:p>
            <a:r>
              <a:rPr lang="en-GB" dirty="0">
                <a:solidFill>
                  <a:srgbClr val="FF0000"/>
                </a:solidFill>
              </a:rPr>
              <a:t>Assignment :  </a:t>
            </a:r>
            <a:r>
              <a:rPr lang="en-GB" b="1" dirty="0">
                <a:solidFill>
                  <a:srgbClr val="FF0000"/>
                </a:solidFill>
              </a:rPr>
              <a:t>15%</a:t>
            </a:r>
            <a:r>
              <a:rPr lang="en-GB" dirty="0">
                <a:solidFill>
                  <a:srgbClr val="FF0000"/>
                </a:solidFill>
              </a:rPr>
              <a:t> </a:t>
            </a:r>
          </a:p>
          <a:p>
            <a:r>
              <a:rPr lang="en-GB" dirty="0">
                <a:solidFill>
                  <a:srgbClr val="FF0000"/>
                </a:solidFill>
              </a:rPr>
              <a:t>Project:           </a:t>
            </a:r>
            <a:r>
              <a:rPr lang="en-GB" b="1" dirty="0">
                <a:solidFill>
                  <a:srgbClr val="FF0000"/>
                </a:solidFill>
              </a:rPr>
              <a:t>40%</a:t>
            </a:r>
          </a:p>
          <a:p>
            <a:r>
              <a:rPr lang="en-GB" dirty="0">
                <a:solidFill>
                  <a:srgbClr val="FF0000"/>
                </a:solidFill>
              </a:rPr>
              <a:t>Final Exam:    </a:t>
            </a:r>
            <a:r>
              <a:rPr lang="en-GB" b="1" dirty="0">
                <a:solidFill>
                  <a:srgbClr val="FF0000"/>
                </a:solidFill>
              </a:rPr>
              <a:t>30%</a:t>
            </a:r>
            <a:endParaRPr lang="en-GB" dirty="0">
              <a:solidFill>
                <a:srgbClr val="FF0000"/>
              </a:solidFill>
            </a:endParaRPr>
          </a:p>
        </p:txBody>
      </p:sp>
      <p:sp>
        <p:nvSpPr>
          <p:cNvPr id="6" name="TextBox 5">
            <a:extLst>
              <a:ext uri="{FF2B5EF4-FFF2-40B4-BE49-F238E27FC236}">
                <a16:creationId xmlns:a16="http://schemas.microsoft.com/office/drawing/2014/main" id="{E78AA9F3-9F11-7566-C729-9E94CBA862E6}"/>
              </a:ext>
            </a:extLst>
          </p:cNvPr>
          <p:cNvSpPr txBox="1"/>
          <p:nvPr/>
        </p:nvSpPr>
        <p:spPr>
          <a:xfrm>
            <a:off x="2521500" y="1412776"/>
            <a:ext cx="8855088" cy="4801314"/>
          </a:xfrm>
          <a:prstGeom prst="rect">
            <a:avLst/>
          </a:prstGeom>
          <a:noFill/>
        </p:spPr>
        <p:txBody>
          <a:bodyPr wrap="square">
            <a:spAutoFit/>
          </a:bodyPr>
          <a:lstStyle/>
          <a:p>
            <a:r>
              <a:rPr lang="en-GB" b="1" dirty="0"/>
              <a:t>Assignment Submission</a:t>
            </a:r>
          </a:p>
          <a:p>
            <a:r>
              <a:rPr lang="en-GB" dirty="0"/>
              <a:t>All essays and papers are due in lecture (due dates are listed on the schedule). No electronic copies will be accepted!</a:t>
            </a:r>
          </a:p>
          <a:p>
            <a:r>
              <a:rPr lang="en-GB" b="1" dirty="0"/>
              <a:t>Late Assignments</a:t>
            </a:r>
          </a:p>
          <a:p>
            <a:r>
              <a:rPr lang="en-GB" dirty="0"/>
              <a:t>Late work will be deducted 5% per twenty-four-hour period that elapses after the due date. If foreseen or unforeseen circumstances prevent you from completing an assignment on time, you may request an extension. Extensions must be requested in advance of the due date. If the situation warrants an extension, we will determine a new due date for the essay based on your individual circumstances.</a:t>
            </a:r>
          </a:p>
          <a:p>
            <a:r>
              <a:rPr lang="en-FR" b="1" dirty="0"/>
              <a:t>😢 </a:t>
            </a:r>
            <a:r>
              <a:rPr lang="en-GB" b="1" dirty="0"/>
              <a:t>Plagiarism</a:t>
            </a:r>
          </a:p>
          <a:p>
            <a:r>
              <a:rPr lang="en-GB" dirty="0"/>
              <a:t>Presenting someone else’s ideas as your own, either verbatim or recast in your own words – is a serious academic offense with serious consequences. Please familiarize yourself with the discussion of plagiarism in our </a:t>
            </a:r>
            <a:r>
              <a:rPr lang="en-GB" dirty="0">
                <a:hlinkClick r:id="rId2"/>
              </a:rPr>
              <a:t>campus policies</a:t>
            </a:r>
            <a:r>
              <a:rPr lang="en-GB" dirty="0"/>
              <a:t>.</a:t>
            </a:r>
          </a:p>
          <a:p>
            <a:r>
              <a:rPr lang="en-FR" b="1" dirty="0"/>
              <a:t>🧠 </a:t>
            </a:r>
            <a:r>
              <a:rPr lang="en-GB" b="1" dirty="0"/>
              <a:t>Final Examination</a:t>
            </a:r>
          </a:p>
          <a:p>
            <a:r>
              <a:rPr lang="en-GB" dirty="0"/>
              <a:t>The final examination will consist of an essay written during the exam period. You will receive the question at least one week before the test and may use a single page of notes during it.</a:t>
            </a:r>
          </a:p>
        </p:txBody>
      </p:sp>
      <p:cxnSp>
        <p:nvCxnSpPr>
          <p:cNvPr id="8" name="Straight Connector 7">
            <a:extLst>
              <a:ext uri="{FF2B5EF4-FFF2-40B4-BE49-F238E27FC236}">
                <a16:creationId xmlns:a16="http://schemas.microsoft.com/office/drawing/2014/main" id="{E228A152-2392-FE93-4284-EFC5460DF0F0}"/>
              </a:ext>
            </a:extLst>
          </p:cNvPr>
          <p:cNvCxnSpPr/>
          <p:nvPr/>
        </p:nvCxnSpPr>
        <p:spPr>
          <a:xfrm>
            <a:off x="2299448" y="1520352"/>
            <a:ext cx="0" cy="4801314"/>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40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3206-6D91-9144-6877-DCC4AA82FB89}"/>
              </a:ext>
            </a:extLst>
          </p:cNvPr>
          <p:cNvSpPr>
            <a:spLocks noGrp="1"/>
          </p:cNvSpPr>
          <p:nvPr>
            <p:ph type="title"/>
          </p:nvPr>
        </p:nvSpPr>
        <p:spPr/>
        <p:txBody>
          <a:bodyPr/>
          <a:lstStyle/>
          <a:p>
            <a:r>
              <a:rPr lang="en-US" dirty="0"/>
              <a:t>Sensors measurement basics</a:t>
            </a:r>
            <a:br>
              <a:rPr lang="en-US" dirty="0"/>
            </a:br>
            <a:br>
              <a:rPr lang="en-US" dirty="0"/>
            </a:br>
            <a:endParaRPr lang="en-US" dirty="0"/>
          </a:p>
        </p:txBody>
      </p:sp>
      <p:sp>
        <p:nvSpPr>
          <p:cNvPr id="5" name="TextBox 4">
            <a:extLst>
              <a:ext uri="{FF2B5EF4-FFF2-40B4-BE49-F238E27FC236}">
                <a16:creationId xmlns:a16="http://schemas.microsoft.com/office/drawing/2014/main" id="{C0ABB1FB-30BE-F52E-61FB-1F5AEC8D2052}"/>
              </a:ext>
            </a:extLst>
          </p:cNvPr>
          <p:cNvSpPr txBox="1"/>
          <p:nvPr/>
        </p:nvSpPr>
        <p:spPr>
          <a:xfrm>
            <a:off x="551542" y="2096814"/>
            <a:ext cx="9913257" cy="2308324"/>
          </a:xfrm>
          <a:prstGeom prst="rect">
            <a:avLst/>
          </a:prstGeom>
          <a:noFill/>
        </p:spPr>
        <p:txBody>
          <a:bodyPr wrap="square">
            <a:spAutoFit/>
          </a:bodyPr>
          <a:lstStyle/>
          <a:p>
            <a:r>
              <a:rPr lang="en-GB" sz="2400" b="1" dirty="0">
                <a:effectLst/>
                <a:latin typeface="TeXGyreAdventor"/>
              </a:rPr>
              <a:t>Response time </a:t>
            </a:r>
            <a:endParaRPr lang="en-GB" sz="2400" dirty="0">
              <a:effectLst/>
            </a:endParaRPr>
          </a:p>
          <a:p>
            <a:r>
              <a:rPr lang="en-GB" sz="2400" i="1" dirty="0">
                <a:effectLst/>
                <a:latin typeface="TeXGyreAdventor"/>
              </a:rPr>
              <a:t>Time it takes to get a new signal value. </a:t>
            </a:r>
          </a:p>
          <a:p>
            <a:endParaRPr lang="en-GB" sz="2400" dirty="0">
              <a:effectLst/>
            </a:endParaRPr>
          </a:p>
          <a:p>
            <a:r>
              <a:rPr lang="en-GB" sz="2400" b="1" dirty="0">
                <a:effectLst/>
                <a:latin typeface="TeXGyreAdventor"/>
              </a:rPr>
              <a:t>Dead time </a:t>
            </a:r>
            <a:endParaRPr lang="en-GB" sz="2400" dirty="0">
              <a:effectLst/>
            </a:endParaRPr>
          </a:p>
          <a:p>
            <a:r>
              <a:rPr lang="en-GB" sz="2400" i="1" dirty="0">
                <a:effectLst/>
                <a:latin typeface="TeXGyreAdventor"/>
              </a:rPr>
              <a:t>After a measurement, some sensors are materially blocked for a certain time before a new measurement can be taken. </a:t>
            </a:r>
            <a:endParaRPr lang="en-GB" sz="2400" dirty="0">
              <a:effectLst/>
            </a:endParaRPr>
          </a:p>
        </p:txBody>
      </p:sp>
    </p:spTree>
    <p:extLst>
      <p:ext uri="{BB962C8B-B14F-4D97-AF65-F5344CB8AC3E}">
        <p14:creationId xmlns:p14="http://schemas.microsoft.com/office/powerpoint/2010/main" val="3190821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0AB3C-95E8-D51E-FBBB-843EE937E5A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5D631F3-F991-ED90-046A-79C4B3C9E919}"/>
              </a:ext>
            </a:extLst>
          </p:cNvPr>
          <p:cNvPicPr>
            <a:picLocks noGrp="1" noChangeAspect="1"/>
          </p:cNvPicPr>
          <p:nvPr>
            <p:ph idx="1"/>
          </p:nvPr>
        </p:nvPicPr>
        <p:blipFill>
          <a:blip r:embed="rId2"/>
          <a:stretch>
            <a:fillRect/>
          </a:stretch>
        </p:blipFill>
        <p:spPr>
          <a:xfrm>
            <a:off x="2349724" y="1773238"/>
            <a:ext cx="6963915" cy="4525962"/>
          </a:xfrm>
        </p:spPr>
      </p:pic>
      <p:sp>
        <p:nvSpPr>
          <p:cNvPr id="7" name="TextBox 6">
            <a:extLst>
              <a:ext uri="{FF2B5EF4-FFF2-40B4-BE49-F238E27FC236}">
                <a16:creationId xmlns:a16="http://schemas.microsoft.com/office/drawing/2014/main" id="{0EEE5154-144F-4796-2999-5620E1F24504}"/>
              </a:ext>
            </a:extLst>
          </p:cNvPr>
          <p:cNvSpPr txBox="1"/>
          <p:nvPr/>
        </p:nvSpPr>
        <p:spPr>
          <a:xfrm>
            <a:off x="2613074" y="1269842"/>
            <a:ext cx="6098344" cy="646331"/>
          </a:xfrm>
          <a:prstGeom prst="rect">
            <a:avLst/>
          </a:prstGeom>
          <a:noFill/>
        </p:spPr>
        <p:txBody>
          <a:bodyPr wrap="square">
            <a:spAutoFit/>
          </a:bodyPr>
          <a:lstStyle/>
          <a:p>
            <a:r>
              <a:rPr lang="en-GB" sz="1800" b="1" dirty="0">
                <a:solidFill>
                  <a:srgbClr val="1C190F"/>
                </a:solidFill>
                <a:effectLst/>
                <a:latin typeface="TeXGyreAdventor"/>
              </a:rPr>
              <a:t>The transfer function </a:t>
            </a:r>
            <a:endParaRPr lang="en-GB" dirty="0">
              <a:effectLst/>
            </a:endParaRPr>
          </a:p>
          <a:p>
            <a:r>
              <a:rPr lang="en-GB" sz="1800" dirty="0">
                <a:solidFill>
                  <a:srgbClr val="1C190F"/>
                </a:solidFill>
                <a:effectLst/>
                <a:latin typeface="TeXGyreAdventor"/>
              </a:rPr>
              <a:t>Make measurements at different levels of the physical quantity </a:t>
            </a:r>
            <a:endParaRPr lang="en-GB" dirty="0">
              <a:effectLst/>
            </a:endParaRPr>
          </a:p>
        </p:txBody>
      </p:sp>
    </p:spTree>
    <p:extLst>
      <p:ext uri="{BB962C8B-B14F-4D97-AF65-F5344CB8AC3E}">
        <p14:creationId xmlns:p14="http://schemas.microsoft.com/office/powerpoint/2010/main" val="2769253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Title 1">
            <a:extLst>
              <a:ext uri="{FF2B5EF4-FFF2-40B4-BE49-F238E27FC236}">
                <a16:creationId xmlns:a16="http://schemas.microsoft.com/office/drawing/2014/main" id="{B3F2AA7E-FC39-4214-95B3-7EF2BD5185DE}"/>
              </a:ext>
            </a:extLst>
          </p:cNvPr>
          <p:cNvSpPr>
            <a:spLocks noGrp="1"/>
          </p:cNvSpPr>
          <p:nvPr>
            <p:ph type="title"/>
          </p:nvPr>
        </p:nvSpPr>
        <p:spPr>
          <a:xfrm>
            <a:off x="287791" y="269776"/>
            <a:ext cx="11088797" cy="1143000"/>
          </a:xfrm>
        </p:spPr>
        <p:txBody>
          <a:bodyPr/>
          <a:lstStyle/>
          <a:p>
            <a:r>
              <a:rPr lang="en-US" dirty="0"/>
              <a:t>Sensors – measurement basics</a:t>
            </a:r>
          </a:p>
        </p:txBody>
      </p:sp>
      <p:pic>
        <p:nvPicPr>
          <p:cNvPr id="12289" name="Picture 1" descr="page43image564731616">
            <a:extLst>
              <a:ext uri="{FF2B5EF4-FFF2-40B4-BE49-F238E27FC236}">
                <a16:creationId xmlns:a16="http://schemas.microsoft.com/office/drawing/2014/main" id="{A247C163-B808-F7F4-5ECC-78B9DC6DE4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83987" y="1772819"/>
            <a:ext cx="6696404" cy="4525963"/>
          </a:xfrm>
          <a:prstGeom prst="rect">
            <a:avLst/>
          </a:prstGeom>
          <a:solidFill>
            <a:srgbClr val="FFFFFF"/>
          </a:solidFill>
        </p:spPr>
      </p:pic>
      <p:sp>
        <p:nvSpPr>
          <p:cNvPr id="5" name="TextBox 4">
            <a:extLst>
              <a:ext uri="{FF2B5EF4-FFF2-40B4-BE49-F238E27FC236}">
                <a16:creationId xmlns:a16="http://schemas.microsoft.com/office/drawing/2014/main" id="{2ADEE605-3618-9FFC-30DC-B6105ABBCD89}"/>
              </a:ext>
            </a:extLst>
          </p:cNvPr>
          <p:cNvSpPr txBox="1"/>
          <p:nvPr/>
        </p:nvSpPr>
        <p:spPr>
          <a:xfrm>
            <a:off x="478971" y="1223466"/>
            <a:ext cx="6096000" cy="369332"/>
          </a:xfrm>
          <a:prstGeom prst="rect">
            <a:avLst/>
          </a:prstGeom>
          <a:noFill/>
        </p:spPr>
        <p:txBody>
          <a:bodyPr wrap="square">
            <a:spAutoFit/>
          </a:bodyPr>
          <a:lstStyle/>
          <a:p>
            <a:r>
              <a:rPr lang="en-GB" sz="1800" b="1" dirty="0">
                <a:effectLst/>
                <a:latin typeface="TeXGyreAdventor"/>
              </a:rPr>
              <a:t>Saturation </a:t>
            </a:r>
            <a:endParaRPr lang="en-GB" dirty="0">
              <a:effectLst/>
            </a:endParaRPr>
          </a:p>
        </p:txBody>
      </p:sp>
    </p:spTree>
    <p:extLst>
      <p:ext uri="{BB962C8B-B14F-4D97-AF65-F5344CB8AC3E}">
        <p14:creationId xmlns:p14="http://schemas.microsoft.com/office/powerpoint/2010/main" val="2038982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B0E6-3F75-9746-2D86-1835E444C8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A37EEE-3041-3857-398E-860D2ADF0D74}"/>
              </a:ext>
            </a:extLst>
          </p:cNvPr>
          <p:cNvSpPr>
            <a:spLocks noGrp="1"/>
          </p:cNvSpPr>
          <p:nvPr>
            <p:ph idx="1"/>
          </p:nvPr>
        </p:nvSpPr>
        <p:spPr/>
        <p:txBody>
          <a:bodyPr>
            <a:normAutofit/>
          </a:bodyPr>
          <a:lstStyle/>
          <a:p>
            <a:r>
              <a:rPr lang="en-GB" sz="2400" b="1" dirty="0">
                <a:effectLst/>
                <a:latin typeface="TeXGyreAdventor"/>
              </a:rPr>
              <a:t>Range </a:t>
            </a:r>
            <a:endParaRPr lang="en-GB" sz="2400" dirty="0">
              <a:effectLst/>
            </a:endParaRPr>
          </a:p>
          <a:p>
            <a:r>
              <a:rPr lang="en-GB" sz="2400" dirty="0">
                <a:effectLst/>
                <a:latin typeface="TeXGyreAdventor"/>
              </a:rPr>
              <a:t>The measurement range is the valid measurement interval of the physical quantity (within the proposed accuracy). </a:t>
            </a:r>
            <a:endParaRPr lang="en-GB" sz="2400" dirty="0">
              <a:effectLst/>
            </a:endParaRPr>
          </a:p>
          <a:p>
            <a:endParaRPr lang="en-GB" sz="2400" dirty="0">
              <a:effectLst/>
              <a:latin typeface="TeXGyreAdventor"/>
            </a:endParaRPr>
          </a:p>
          <a:p>
            <a:r>
              <a:rPr lang="en-GB" sz="2400" dirty="0">
                <a:effectLst/>
                <a:latin typeface="TeXGyreAdventor"/>
              </a:rPr>
              <a:t>The range is given</a:t>
            </a:r>
          </a:p>
          <a:p>
            <a:br>
              <a:rPr lang="en-GB" sz="2400" dirty="0">
                <a:effectLst/>
                <a:latin typeface="TeXGyreAdventor"/>
              </a:rPr>
            </a:br>
            <a:r>
              <a:rPr lang="en-GB" sz="2400" dirty="0">
                <a:effectLst/>
                <a:latin typeface="TeXGyreAdventor"/>
              </a:rPr>
              <a:t>&gt; As minimum and maximum of the interval </a:t>
            </a:r>
          </a:p>
          <a:p>
            <a:r>
              <a:rPr lang="en-GB" sz="2400" dirty="0">
                <a:effectLst/>
                <a:latin typeface="TeXGyreAdventor"/>
              </a:rPr>
              <a:t>&gt; In dB with dB=10*log10(max/min) </a:t>
            </a:r>
            <a:endParaRPr lang="en-GB" sz="2400" dirty="0">
              <a:effectLst/>
            </a:endParaRPr>
          </a:p>
        </p:txBody>
      </p:sp>
    </p:spTree>
    <p:extLst>
      <p:ext uri="{BB962C8B-B14F-4D97-AF65-F5344CB8AC3E}">
        <p14:creationId xmlns:p14="http://schemas.microsoft.com/office/powerpoint/2010/main" val="4000395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D53A815-26EC-4B3A-6F5E-08AD3E5BCCA0}"/>
              </a:ext>
            </a:extLst>
          </p:cNvPr>
          <p:cNvSpPr>
            <a:spLocks noGrp="1"/>
          </p:cNvSpPr>
          <p:nvPr>
            <p:ph type="title"/>
          </p:nvPr>
        </p:nvSpPr>
        <p:spPr>
          <a:xfrm>
            <a:off x="287791" y="269776"/>
            <a:ext cx="11088797" cy="1143000"/>
          </a:xfrm>
        </p:spPr>
        <p:txBody>
          <a:bodyPr/>
          <a:lstStyle/>
          <a:p>
            <a:endParaRPr lang="en-US"/>
          </a:p>
        </p:txBody>
      </p:sp>
      <p:sp>
        <p:nvSpPr>
          <p:cNvPr id="3" name="Content Placeholder 2">
            <a:extLst>
              <a:ext uri="{FF2B5EF4-FFF2-40B4-BE49-F238E27FC236}">
                <a16:creationId xmlns:a16="http://schemas.microsoft.com/office/drawing/2014/main" id="{345FC817-81B9-E012-02F7-45B18294EE16}"/>
              </a:ext>
            </a:extLst>
          </p:cNvPr>
          <p:cNvSpPr>
            <a:spLocks noGrp="1"/>
          </p:cNvSpPr>
          <p:nvPr>
            <p:ph sz="half" idx="1"/>
          </p:nvPr>
        </p:nvSpPr>
        <p:spPr>
          <a:xfrm>
            <a:off x="287789" y="1772819"/>
            <a:ext cx="5384800" cy="4525963"/>
          </a:xfrm>
        </p:spPr>
        <p:txBody>
          <a:bodyPr>
            <a:normAutofit fontScale="85000" lnSpcReduction="20000"/>
          </a:bodyPr>
          <a:lstStyle/>
          <a:p>
            <a:r>
              <a:rPr lang="en-GB" sz="2400" b="1" dirty="0">
                <a:effectLst/>
              </a:rPr>
              <a:t>Calibration:</a:t>
            </a:r>
            <a:br>
              <a:rPr lang="en-GB" sz="2400" b="1" dirty="0">
                <a:effectLst/>
              </a:rPr>
            </a:br>
            <a:r>
              <a:rPr lang="en-GB" sz="2400" b="1" dirty="0">
                <a:effectLst/>
              </a:rPr>
              <a:t>find a mathematical model as transfer function</a:t>
            </a:r>
            <a:br>
              <a:rPr lang="en-GB" sz="2400" b="1" dirty="0">
                <a:effectLst/>
              </a:rPr>
            </a:br>
            <a:r>
              <a:rPr lang="en-GB" sz="2400" b="1" dirty="0">
                <a:effectLst/>
              </a:rPr>
              <a:t>&amp; quantify its predictability strength </a:t>
            </a:r>
            <a:endParaRPr lang="en-GB" sz="2400" dirty="0">
              <a:effectLst/>
            </a:endParaRPr>
          </a:p>
          <a:p>
            <a:endParaRPr lang="en-US" sz="2400" dirty="0"/>
          </a:p>
          <a:p>
            <a:pPr>
              <a:buFont typeface="+mj-lt"/>
              <a:buAutoNum type="arabicPeriod"/>
            </a:pPr>
            <a:r>
              <a:rPr lang="en-GB" sz="2400" dirty="0">
                <a:effectLst/>
              </a:rPr>
              <a:t>1.  Find best mathematical model in order to obtain the physical quantity as function of the signal. </a:t>
            </a:r>
          </a:p>
          <a:p>
            <a:pPr>
              <a:buFont typeface="+mj-lt"/>
              <a:buAutoNum type="arabicPeriod"/>
            </a:pPr>
            <a:r>
              <a:rPr lang="en-GB" sz="2400" dirty="0">
                <a:effectLst/>
              </a:rPr>
              <a:t>2.  Estimate its performance </a:t>
            </a:r>
          </a:p>
          <a:p>
            <a:r>
              <a:rPr lang="en-GB" sz="2400" dirty="0">
                <a:effectLst/>
              </a:rPr>
              <a:t>Physical quantity = </a:t>
            </a:r>
            <a:r>
              <a:rPr lang="en-GB" sz="2400" dirty="0" err="1">
                <a:effectLst/>
              </a:rPr>
              <a:t>func</a:t>
            </a:r>
            <a:r>
              <a:rPr lang="en-GB" sz="2400" dirty="0">
                <a:effectLst/>
              </a:rPr>
              <a:t>(value)</a:t>
            </a:r>
            <a:br>
              <a:rPr lang="en-GB" sz="2400" dirty="0">
                <a:effectLst/>
              </a:rPr>
            </a:br>
            <a:r>
              <a:rPr lang="en-GB" sz="2400" dirty="0">
                <a:effectLst/>
              </a:rPr>
              <a:t>Mathematical model of the transfer function can be linear, exponential, square,... </a:t>
            </a:r>
          </a:p>
          <a:p>
            <a:r>
              <a:rPr lang="en-GB" sz="2400" dirty="0">
                <a:effectLst/>
              </a:rPr>
              <a:t>Comparing the transfer function and the model, you can estimate the measurements</a:t>
            </a:r>
            <a:br>
              <a:rPr lang="en-GB" sz="2400" dirty="0">
                <a:effectLst/>
              </a:rPr>
            </a:br>
            <a:r>
              <a:rPr lang="en-GB" sz="2400" dirty="0">
                <a:effectLst/>
              </a:rPr>
              <a:t>Range / accuracy / precision </a:t>
            </a:r>
          </a:p>
          <a:p>
            <a:endParaRPr lang="en-US" dirty="0"/>
          </a:p>
        </p:txBody>
      </p:sp>
      <p:pic>
        <p:nvPicPr>
          <p:cNvPr id="5" name="Picture 4" descr="Chart, line chart&#10;&#10;Description automatically generated">
            <a:extLst>
              <a:ext uri="{FF2B5EF4-FFF2-40B4-BE49-F238E27FC236}">
                <a16:creationId xmlns:a16="http://schemas.microsoft.com/office/drawing/2014/main" id="{6EBDCDC3-BA1D-FD37-01E9-CB9B827E05C8}"/>
              </a:ext>
            </a:extLst>
          </p:cNvPr>
          <p:cNvPicPr>
            <a:picLocks noChangeAspect="1"/>
          </p:cNvPicPr>
          <p:nvPr/>
        </p:nvPicPr>
        <p:blipFill>
          <a:blip r:embed="rId2"/>
          <a:stretch>
            <a:fillRect/>
          </a:stretch>
        </p:blipFill>
        <p:spPr>
          <a:xfrm>
            <a:off x="5903979" y="2325972"/>
            <a:ext cx="5384800" cy="3419657"/>
          </a:xfrm>
          <a:prstGeom prst="rect">
            <a:avLst/>
          </a:prstGeom>
          <a:noFill/>
        </p:spPr>
      </p:pic>
    </p:spTree>
    <p:extLst>
      <p:ext uri="{BB962C8B-B14F-4D97-AF65-F5344CB8AC3E}">
        <p14:creationId xmlns:p14="http://schemas.microsoft.com/office/powerpoint/2010/main" val="306032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2106-77E1-AAF8-468C-5DA254D0E2BB}"/>
              </a:ext>
            </a:extLst>
          </p:cNvPr>
          <p:cNvSpPr>
            <a:spLocks noGrp="1"/>
          </p:cNvSpPr>
          <p:nvPr>
            <p:ph type="title"/>
          </p:nvPr>
        </p:nvSpPr>
        <p:spPr>
          <a:xfrm>
            <a:off x="287791" y="269776"/>
            <a:ext cx="11088797" cy="1143000"/>
          </a:xfrm>
        </p:spPr>
        <p:txBody>
          <a:bodyPr anchor="t">
            <a:normAutofit/>
          </a:bodyPr>
          <a:lstStyle/>
          <a:p>
            <a:r>
              <a:rPr lang="en-GB" b="1">
                <a:effectLst/>
              </a:rPr>
              <a:t>SENSORS </a:t>
            </a:r>
            <a:r>
              <a:rPr lang="en-GB">
                <a:effectLst/>
              </a:rPr>
              <a:t>signal processing scheme </a:t>
            </a:r>
            <a:endParaRPr lang="en-US" dirty="0"/>
          </a:p>
        </p:txBody>
      </p:sp>
      <p:pic>
        <p:nvPicPr>
          <p:cNvPr id="6" name="Content Placeholder 5" descr="Diagram&#10;&#10;Description automatically generated">
            <a:extLst>
              <a:ext uri="{FF2B5EF4-FFF2-40B4-BE49-F238E27FC236}">
                <a16:creationId xmlns:a16="http://schemas.microsoft.com/office/drawing/2014/main" id="{9BF47E10-01A6-C232-5629-06F5CA493FA1}"/>
              </a:ext>
            </a:extLst>
          </p:cNvPr>
          <p:cNvPicPr>
            <a:picLocks noGrp="1" noChangeAspect="1"/>
          </p:cNvPicPr>
          <p:nvPr>
            <p:ph idx="1"/>
          </p:nvPr>
        </p:nvPicPr>
        <p:blipFill>
          <a:blip r:embed="rId2"/>
          <a:stretch>
            <a:fillRect/>
          </a:stretch>
        </p:blipFill>
        <p:spPr>
          <a:xfrm>
            <a:off x="1754743" y="1772819"/>
            <a:ext cx="8154892" cy="4525963"/>
          </a:xfrm>
          <a:noFill/>
        </p:spPr>
      </p:pic>
    </p:spTree>
    <p:extLst>
      <p:ext uri="{BB962C8B-B14F-4D97-AF65-F5344CB8AC3E}">
        <p14:creationId xmlns:p14="http://schemas.microsoft.com/office/powerpoint/2010/main" val="189494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F0EA-3493-A149-9857-F4A8AC2DB3C7}"/>
              </a:ext>
            </a:extLst>
          </p:cNvPr>
          <p:cNvSpPr>
            <a:spLocks noGrp="1"/>
          </p:cNvSpPr>
          <p:nvPr>
            <p:ph type="title"/>
          </p:nvPr>
        </p:nvSpPr>
        <p:spPr/>
        <p:txBody>
          <a:bodyPr/>
          <a:lstStyle/>
          <a:p>
            <a:r>
              <a:rPr lang="fr-FR" dirty="0"/>
              <a:t>Visible light communication system (LiFi) and indoor </a:t>
            </a:r>
            <a:r>
              <a:rPr lang="fr-FR" dirty="0" err="1"/>
              <a:t>geolocation</a:t>
            </a:r>
            <a:r>
              <a:rPr lang="fr-FR" dirty="0"/>
              <a:t> application</a:t>
            </a:r>
          </a:p>
        </p:txBody>
      </p:sp>
      <p:sp>
        <p:nvSpPr>
          <p:cNvPr id="4" name="Rectangle 3">
            <a:extLst>
              <a:ext uri="{FF2B5EF4-FFF2-40B4-BE49-F238E27FC236}">
                <a16:creationId xmlns:a16="http://schemas.microsoft.com/office/drawing/2014/main" id="{2262C765-7EE8-E244-A63E-400D5D0E6E30}"/>
              </a:ext>
            </a:extLst>
          </p:cNvPr>
          <p:cNvSpPr/>
          <p:nvPr/>
        </p:nvSpPr>
        <p:spPr>
          <a:xfrm>
            <a:off x="1566957" y="1412776"/>
            <a:ext cx="3042697" cy="20527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C54078-529B-B643-8449-BC2A5C552A03}"/>
              </a:ext>
            </a:extLst>
          </p:cNvPr>
          <p:cNvSpPr/>
          <p:nvPr/>
        </p:nvSpPr>
        <p:spPr>
          <a:xfrm>
            <a:off x="6951252" y="1412776"/>
            <a:ext cx="3054451" cy="20527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DEF93FB-6D76-1F41-A809-6AF89770523C}"/>
              </a:ext>
            </a:extLst>
          </p:cNvPr>
          <p:cNvSpPr/>
          <p:nvPr/>
        </p:nvSpPr>
        <p:spPr>
          <a:xfrm>
            <a:off x="1651235" y="2037615"/>
            <a:ext cx="125518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Baseband</a:t>
            </a:r>
          </a:p>
        </p:txBody>
      </p:sp>
      <p:sp>
        <p:nvSpPr>
          <p:cNvPr id="7" name="Pentagon 4">
            <a:extLst>
              <a:ext uri="{FF2B5EF4-FFF2-40B4-BE49-F238E27FC236}">
                <a16:creationId xmlns:a16="http://schemas.microsoft.com/office/drawing/2014/main" id="{9D8EC643-DEA2-7D44-96FC-F7A136E46357}"/>
              </a:ext>
            </a:extLst>
          </p:cNvPr>
          <p:cNvSpPr/>
          <p:nvPr/>
        </p:nvSpPr>
        <p:spPr>
          <a:xfrm>
            <a:off x="2946636" y="1845457"/>
            <a:ext cx="1475516" cy="1030357"/>
          </a:xfrm>
          <a:prstGeom prst="homePlate">
            <a:avLst>
              <a:gd name="adj" fmla="val 702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Front-End</a:t>
            </a:r>
          </a:p>
        </p:txBody>
      </p:sp>
      <p:sp>
        <p:nvSpPr>
          <p:cNvPr id="8" name="Rectangle 7">
            <a:extLst>
              <a:ext uri="{FF2B5EF4-FFF2-40B4-BE49-F238E27FC236}">
                <a16:creationId xmlns:a16="http://schemas.microsoft.com/office/drawing/2014/main" id="{159A9E74-B70A-0B42-A90F-EBB8B365B90A}"/>
              </a:ext>
            </a:extLst>
          </p:cNvPr>
          <p:cNvSpPr/>
          <p:nvPr/>
        </p:nvSpPr>
        <p:spPr>
          <a:xfrm>
            <a:off x="8759257" y="2040134"/>
            <a:ext cx="1128852"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Baseband</a:t>
            </a:r>
          </a:p>
        </p:txBody>
      </p:sp>
      <p:sp>
        <p:nvSpPr>
          <p:cNvPr id="9" name="Pentagon 8">
            <a:extLst>
              <a:ext uri="{FF2B5EF4-FFF2-40B4-BE49-F238E27FC236}">
                <a16:creationId xmlns:a16="http://schemas.microsoft.com/office/drawing/2014/main" id="{17F0D349-A218-D341-9DA4-9FE0D025E3FC}"/>
              </a:ext>
            </a:extLst>
          </p:cNvPr>
          <p:cNvSpPr/>
          <p:nvPr/>
        </p:nvSpPr>
        <p:spPr>
          <a:xfrm rot="10800000">
            <a:off x="7117192" y="1887733"/>
            <a:ext cx="1511498" cy="1030357"/>
          </a:xfrm>
          <a:prstGeom prst="homePlate">
            <a:avLst>
              <a:gd name="adj" fmla="val 7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7">
            <a:extLst>
              <a:ext uri="{FF2B5EF4-FFF2-40B4-BE49-F238E27FC236}">
                <a16:creationId xmlns:a16="http://schemas.microsoft.com/office/drawing/2014/main" id="{4C8CF736-701E-7B49-B1FF-9E433AF3E5F1}"/>
              </a:ext>
            </a:extLst>
          </p:cNvPr>
          <p:cNvSpPr txBox="1"/>
          <p:nvPr/>
        </p:nvSpPr>
        <p:spPr>
          <a:xfrm>
            <a:off x="7404732" y="2218249"/>
            <a:ext cx="1111779" cy="369332"/>
          </a:xfrm>
          <a:prstGeom prst="rect">
            <a:avLst/>
          </a:prstGeom>
          <a:noFill/>
        </p:spPr>
        <p:txBody>
          <a:bodyPr wrap="none" rtlCol="0">
            <a:spAutoFit/>
          </a:bodyPr>
          <a:lstStyle/>
          <a:p>
            <a:r>
              <a:rPr lang="en-US" dirty="0">
                <a:solidFill>
                  <a:schemeClr val="bg1"/>
                </a:solidFill>
              </a:rPr>
              <a:t>Front-End</a:t>
            </a:r>
          </a:p>
        </p:txBody>
      </p:sp>
      <p:sp>
        <p:nvSpPr>
          <p:cNvPr id="11" name="Right Triangle 9">
            <a:extLst>
              <a:ext uri="{FF2B5EF4-FFF2-40B4-BE49-F238E27FC236}">
                <a16:creationId xmlns:a16="http://schemas.microsoft.com/office/drawing/2014/main" id="{AF03CF28-9BEE-8D48-886E-4775BB0B0FB9}"/>
              </a:ext>
            </a:extLst>
          </p:cNvPr>
          <p:cNvSpPr/>
          <p:nvPr/>
        </p:nvSpPr>
        <p:spPr>
          <a:xfrm>
            <a:off x="4709689" y="1964406"/>
            <a:ext cx="2130421" cy="50768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0">
            <a:extLst>
              <a:ext uri="{FF2B5EF4-FFF2-40B4-BE49-F238E27FC236}">
                <a16:creationId xmlns:a16="http://schemas.microsoft.com/office/drawing/2014/main" id="{6360B6D4-0634-2846-AE5E-D002182B2F00}"/>
              </a:ext>
            </a:extLst>
          </p:cNvPr>
          <p:cNvSpPr txBox="1"/>
          <p:nvPr/>
        </p:nvSpPr>
        <p:spPr>
          <a:xfrm>
            <a:off x="5254467" y="2472559"/>
            <a:ext cx="1030410" cy="369332"/>
          </a:xfrm>
          <a:prstGeom prst="rect">
            <a:avLst/>
          </a:prstGeom>
          <a:noFill/>
        </p:spPr>
        <p:txBody>
          <a:bodyPr wrap="none" rtlCol="0">
            <a:spAutoFit/>
          </a:bodyPr>
          <a:lstStyle/>
          <a:p>
            <a:r>
              <a:rPr lang="en-US" i="1" dirty="0">
                <a:solidFill>
                  <a:srgbClr val="FF0000"/>
                </a:solidFill>
              </a:rPr>
              <a:t>Path-loss</a:t>
            </a:r>
          </a:p>
        </p:txBody>
      </p:sp>
      <p:sp>
        <p:nvSpPr>
          <p:cNvPr id="13" name="TextBox 12">
            <a:extLst>
              <a:ext uri="{FF2B5EF4-FFF2-40B4-BE49-F238E27FC236}">
                <a16:creationId xmlns:a16="http://schemas.microsoft.com/office/drawing/2014/main" id="{98ABB844-A71E-BB4D-81AE-A651C46C21E0}"/>
              </a:ext>
            </a:extLst>
          </p:cNvPr>
          <p:cNvSpPr txBox="1"/>
          <p:nvPr/>
        </p:nvSpPr>
        <p:spPr>
          <a:xfrm>
            <a:off x="1640644" y="2937323"/>
            <a:ext cx="614271" cy="584775"/>
          </a:xfrm>
          <a:prstGeom prst="rect">
            <a:avLst/>
          </a:prstGeom>
          <a:noFill/>
        </p:spPr>
        <p:txBody>
          <a:bodyPr wrap="none" rtlCol="0">
            <a:spAutoFit/>
          </a:bodyPr>
          <a:lstStyle/>
          <a:p>
            <a:r>
              <a:rPr lang="en-US" sz="3200" b="1" dirty="0">
                <a:solidFill>
                  <a:srgbClr val="FF0000"/>
                </a:solidFill>
              </a:rPr>
              <a:t>TX</a:t>
            </a:r>
          </a:p>
        </p:txBody>
      </p:sp>
      <p:sp>
        <p:nvSpPr>
          <p:cNvPr id="14" name="TextBox 13">
            <a:extLst>
              <a:ext uri="{FF2B5EF4-FFF2-40B4-BE49-F238E27FC236}">
                <a16:creationId xmlns:a16="http://schemas.microsoft.com/office/drawing/2014/main" id="{D94C0172-5ED6-A641-93A8-37B436931C0C}"/>
              </a:ext>
            </a:extLst>
          </p:cNvPr>
          <p:cNvSpPr txBox="1"/>
          <p:nvPr/>
        </p:nvSpPr>
        <p:spPr>
          <a:xfrm>
            <a:off x="9283595" y="2932136"/>
            <a:ext cx="641522" cy="584775"/>
          </a:xfrm>
          <a:prstGeom prst="rect">
            <a:avLst/>
          </a:prstGeom>
          <a:noFill/>
        </p:spPr>
        <p:txBody>
          <a:bodyPr wrap="none" rtlCol="0">
            <a:spAutoFit/>
          </a:bodyPr>
          <a:lstStyle/>
          <a:p>
            <a:r>
              <a:rPr lang="en-US" sz="3200" b="1" dirty="0">
                <a:solidFill>
                  <a:srgbClr val="FF0000"/>
                </a:solidFill>
              </a:rPr>
              <a:t>RX</a:t>
            </a:r>
          </a:p>
        </p:txBody>
      </p:sp>
      <p:cxnSp>
        <p:nvCxnSpPr>
          <p:cNvPr id="15" name="Straight Connector 17">
            <a:extLst>
              <a:ext uri="{FF2B5EF4-FFF2-40B4-BE49-F238E27FC236}">
                <a16:creationId xmlns:a16="http://schemas.microsoft.com/office/drawing/2014/main" id="{9405818E-2574-434F-9D39-37522CEB6A9E}"/>
              </a:ext>
            </a:extLst>
          </p:cNvPr>
          <p:cNvCxnSpPr/>
          <p:nvPr/>
        </p:nvCxnSpPr>
        <p:spPr>
          <a:xfrm>
            <a:off x="4649875" y="1845457"/>
            <a:ext cx="0" cy="1072633"/>
          </a:xfrm>
          <a:prstGeom prst="line">
            <a:avLst/>
          </a:prstGeom>
          <a:ln w="28575">
            <a:solidFill>
              <a:srgbClr val="0000FF"/>
            </a:solidFill>
            <a:prstDash val="sysDash"/>
          </a:ln>
        </p:spPr>
        <p:style>
          <a:lnRef idx="1">
            <a:schemeClr val="accent1"/>
          </a:lnRef>
          <a:fillRef idx="0">
            <a:schemeClr val="accent1"/>
          </a:fillRef>
          <a:effectRef idx="0">
            <a:schemeClr val="accent1"/>
          </a:effectRef>
          <a:fontRef idx="minor">
            <a:schemeClr val="tx1"/>
          </a:fontRef>
        </p:style>
      </p:cxnSp>
      <p:sp>
        <p:nvSpPr>
          <p:cNvPr id="16" name="TextBox 18">
            <a:extLst>
              <a:ext uri="{FF2B5EF4-FFF2-40B4-BE49-F238E27FC236}">
                <a16:creationId xmlns:a16="http://schemas.microsoft.com/office/drawing/2014/main" id="{2493B532-5420-DE4A-8EBE-6D516A4FAAF0}"/>
              </a:ext>
            </a:extLst>
          </p:cNvPr>
          <p:cNvSpPr txBox="1"/>
          <p:nvPr/>
        </p:nvSpPr>
        <p:spPr>
          <a:xfrm>
            <a:off x="4663440" y="2732081"/>
            <a:ext cx="499689" cy="400110"/>
          </a:xfrm>
          <a:prstGeom prst="rect">
            <a:avLst/>
          </a:prstGeom>
          <a:noFill/>
        </p:spPr>
        <p:txBody>
          <a:bodyPr wrap="none" rtlCol="0">
            <a:spAutoFit/>
          </a:bodyPr>
          <a:lstStyle/>
          <a:p>
            <a:r>
              <a:rPr lang="en-US" sz="2000" b="1" dirty="0">
                <a:solidFill>
                  <a:srgbClr val="0000FF"/>
                </a:solidFill>
              </a:rPr>
              <a:t>P</a:t>
            </a:r>
            <a:r>
              <a:rPr lang="en-US" sz="2000" b="1" baseline="-25000" dirty="0">
                <a:solidFill>
                  <a:srgbClr val="0000FF"/>
                </a:solidFill>
              </a:rPr>
              <a:t>TX</a:t>
            </a:r>
          </a:p>
        </p:txBody>
      </p:sp>
      <p:cxnSp>
        <p:nvCxnSpPr>
          <p:cNvPr id="17" name="Straight Connector 21">
            <a:extLst>
              <a:ext uri="{FF2B5EF4-FFF2-40B4-BE49-F238E27FC236}">
                <a16:creationId xmlns:a16="http://schemas.microsoft.com/office/drawing/2014/main" id="{BFAF0AB8-BE92-EC4E-9CD0-0CB1D94F27F1}"/>
              </a:ext>
            </a:extLst>
          </p:cNvPr>
          <p:cNvCxnSpPr/>
          <p:nvPr/>
        </p:nvCxnSpPr>
        <p:spPr>
          <a:xfrm>
            <a:off x="6873240" y="1887733"/>
            <a:ext cx="0" cy="1030360"/>
          </a:xfrm>
          <a:prstGeom prst="line">
            <a:avLst/>
          </a:prstGeom>
          <a:ln w="28575">
            <a:solidFill>
              <a:srgbClr val="0000FF"/>
            </a:solidFill>
            <a:prstDash val="sysDash"/>
          </a:ln>
        </p:spPr>
        <p:style>
          <a:lnRef idx="1">
            <a:schemeClr val="accent1"/>
          </a:lnRef>
          <a:fillRef idx="0">
            <a:schemeClr val="accent1"/>
          </a:fillRef>
          <a:effectRef idx="0">
            <a:schemeClr val="accent1"/>
          </a:effectRef>
          <a:fontRef idx="minor">
            <a:schemeClr val="tx1"/>
          </a:fontRef>
        </p:style>
      </p:cxnSp>
      <p:sp>
        <p:nvSpPr>
          <p:cNvPr id="18" name="TextBox 22">
            <a:extLst>
              <a:ext uri="{FF2B5EF4-FFF2-40B4-BE49-F238E27FC236}">
                <a16:creationId xmlns:a16="http://schemas.microsoft.com/office/drawing/2014/main" id="{E464FF02-C8EF-BB4B-BDDF-119D3520022C}"/>
              </a:ext>
            </a:extLst>
          </p:cNvPr>
          <p:cNvSpPr txBox="1"/>
          <p:nvPr/>
        </p:nvSpPr>
        <p:spPr>
          <a:xfrm>
            <a:off x="6455752" y="2767647"/>
            <a:ext cx="511679" cy="400110"/>
          </a:xfrm>
          <a:prstGeom prst="rect">
            <a:avLst/>
          </a:prstGeom>
          <a:noFill/>
        </p:spPr>
        <p:txBody>
          <a:bodyPr wrap="none" rtlCol="0">
            <a:spAutoFit/>
          </a:bodyPr>
          <a:lstStyle/>
          <a:p>
            <a:r>
              <a:rPr lang="en-US" sz="2000" b="1" dirty="0">
                <a:solidFill>
                  <a:srgbClr val="0000FF"/>
                </a:solidFill>
              </a:rPr>
              <a:t>P</a:t>
            </a:r>
            <a:r>
              <a:rPr lang="en-US" sz="2000" b="1" baseline="-25000" dirty="0">
                <a:solidFill>
                  <a:srgbClr val="0000FF"/>
                </a:solidFill>
              </a:rPr>
              <a:t>RX</a:t>
            </a:r>
          </a:p>
        </p:txBody>
      </p:sp>
      <p:sp>
        <p:nvSpPr>
          <p:cNvPr id="19" name="Rectangular Callout 24">
            <a:extLst>
              <a:ext uri="{FF2B5EF4-FFF2-40B4-BE49-F238E27FC236}">
                <a16:creationId xmlns:a16="http://schemas.microsoft.com/office/drawing/2014/main" id="{F09190EA-FE97-9B46-9D81-67AF82A9CAF6}"/>
              </a:ext>
            </a:extLst>
          </p:cNvPr>
          <p:cNvSpPr/>
          <p:nvPr/>
        </p:nvSpPr>
        <p:spPr>
          <a:xfrm>
            <a:off x="6856092" y="3681670"/>
            <a:ext cx="1733894" cy="481036"/>
          </a:xfrm>
          <a:prstGeom prst="wedgeRectCallout">
            <a:avLst>
              <a:gd name="adj1" fmla="val -46958"/>
              <a:gd name="adj2" fmla="val -153155"/>
            </a:avLst>
          </a:prstGeom>
          <a:solidFill>
            <a:schemeClr val="tx2">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solidFill>
                <a:schemeClr val="tx1"/>
              </a:solidFill>
              <a:latin typeface="Arial" panose="020B0604020202020204" pitchFamily="34" charset="0"/>
              <a:cs typeface="Arial" panose="020B0604020202020204" pitchFamily="34" charset="0"/>
            </a:endParaRPr>
          </a:p>
        </p:txBody>
      </p:sp>
      <p:sp>
        <p:nvSpPr>
          <p:cNvPr id="20" name="TextBox 23">
            <a:extLst>
              <a:ext uri="{FF2B5EF4-FFF2-40B4-BE49-F238E27FC236}">
                <a16:creationId xmlns:a16="http://schemas.microsoft.com/office/drawing/2014/main" id="{633638D5-4B47-DD44-A753-2A8A7134EE9A}"/>
              </a:ext>
            </a:extLst>
          </p:cNvPr>
          <p:cNvSpPr txBox="1"/>
          <p:nvPr/>
        </p:nvSpPr>
        <p:spPr>
          <a:xfrm>
            <a:off x="6967431" y="3713126"/>
            <a:ext cx="1604927" cy="400110"/>
          </a:xfrm>
          <a:prstGeom prst="rect">
            <a:avLst/>
          </a:prstGeom>
          <a:noFill/>
        </p:spPr>
        <p:txBody>
          <a:bodyPr wrap="none" rtlCol="0">
            <a:spAutoFit/>
          </a:bodyPr>
          <a:lstStyle/>
          <a:p>
            <a:r>
              <a:rPr lang="en-US" sz="2000" b="1" dirty="0">
                <a:solidFill>
                  <a:srgbClr val="0000FF"/>
                </a:solidFill>
              </a:rPr>
              <a:t>SNR = P</a:t>
            </a:r>
            <a:r>
              <a:rPr lang="en-US" sz="2000" b="1" baseline="-25000" dirty="0">
                <a:solidFill>
                  <a:srgbClr val="0000FF"/>
                </a:solidFill>
              </a:rPr>
              <a:t>RX</a:t>
            </a:r>
            <a:r>
              <a:rPr lang="en-US" sz="2000" b="1" dirty="0">
                <a:solidFill>
                  <a:srgbClr val="0000FF"/>
                </a:solidFill>
              </a:rPr>
              <a:t>/P</a:t>
            </a:r>
            <a:r>
              <a:rPr lang="en-US" sz="2000" b="1" baseline="-25000" dirty="0">
                <a:solidFill>
                  <a:srgbClr val="0000FF"/>
                </a:solidFill>
              </a:rPr>
              <a:t>N</a:t>
            </a:r>
          </a:p>
        </p:txBody>
      </p:sp>
      <p:grpSp>
        <p:nvGrpSpPr>
          <p:cNvPr id="21" name="Group 37">
            <a:extLst>
              <a:ext uri="{FF2B5EF4-FFF2-40B4-BE49-F238E27FC236}">
                <a16:creationId xmlns:a16="http://schemas.microsoft.com/office/drawing/2014/main" id="{23A49675-BC88-F544-9539-57711E97F89B}"/>
              </a:ext>
            </a:extLst>
          </p:cNvPr>
          <p:cNvGrpSpPr/>
          <p:nvPr/>
        </p:nvGrpSpPr>
        <p:grpSpPr>
          <a:xfrm>
            <a:off x="3908556" y="1430302"/>
            <a:ext cx="513565" cy="513565"/>
            <a:chOff x="2653951" y="919040"/>
            <a:chExt cx="513565" cy="513565"/>
          </a:xfrm>
        </p:grpSpPr>
        <p:sp>
          <p:nvSpPr>
            <p:cNvPr id="22" name="Oval 27">
              <a:extLst>
                <a:ext uri="{FF2B5EF4-FFF2-40B4-BE49-F238E27FC236}">
                  <a16:creationId xmlns:a16="http://schemas.microsoft.com/office/drawing/2014/main" id="{2C847608-6F55-AE4A-B8F5-B942F9D25F00}"/>
                </a:ext>
              </a:extLst>
            </p:cNvPr>
            <p:cNvSpPr/>
            <p:nvPr/>
          </p:nvSpPr>
          <p:spPr>
            <a:xfrm>
              <a:off x="2653951" y="919040"/>
              <a:ext cx="513565" cy="5135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6">
              <a:extLst>
                <a:ext uri="{FF2B5EF4-FFF2-40B4-BE49-F238E27FC236}">
                  <a16:creationId xmlns:a16="http://schemas.microsoft.com/office/drawing/2014/main" id="{45D03325-7A46-324A-AE5B-3E1EB011D5B3}"/>
                </a:ext>
              </a:extLst>
            </p:cNvPr>
            <p:cNvPicPr>
              <a:picLocks noChangeAspect="1"/>
            </p:cNvPicPr>
            <p:nvPr/>
          </p:nvPicPr>
          <p:blipFill>
            <a:blip r:embed="rId2"/>
            <a:stretch>
              <a:fillRect/>
            </a:stretch>
          </p:blipFill>
          <p:spPr>
            <a:xfrm>
              <a:off x="2792684" y="1028735"/>
              <a:ext cx="236097" cy="371388"/>
            </a:xfrm>
            <a:prstGeom prst="rect">
              <a:avLst/>
            </a:prstGeom>
          </p:spPr>
        </p:pic>
      </p:grpSp>
      <p:sp>
        <p:nvSpPr>
          <p:cNvPr id="24" name="Oval 33">
            <a:extLst>
              <a:ext uri="{FF2B5EF4-FFF2-40B4-BE49-F238E27FC236}">
                <a16:creationId xmlns:a16="http://schemas.microsoft.com/office/drawing/2014/main" id="{493C2C04-C2B1-9344-A067-AE386BFC9BEE}"/>
              </a:ext>
            </a:extLst>
          </p:cNvPr>
          <p:cNvSpPr/>
          <p:nvPr/>
        </p:nvSpPr>
        <p:spPr>
          <a:xfrm>
            <a:off x="3908556" y="2847631"/>
            <a:ext cx="513565" cy="5135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30">
            <a:extLst>
              <a:ext uri="{FF2B5EF4-FFF2-40B4-BE49-F238E27FC236}">
                <a16:creationId xmlns:a16="http://schemas.microsoft.com/office/drawing/2014/main" id="{06F9EC7A-6C7A-3A4D-9D51-97A29E646D0E}"/>
              </a:ext>
            </a:extLst>
          </p:cNvPr>
          <p:cNvGrpSpPr/>
          <p:nvPr/>
        </p:nvGrpSpPr>
        <p:grpSpPr>
          <a:xfrm>
            <a:off x="7147949" y="1430302"/>
            <a:ext cx="513565" cy="513565"/>
            <a:chOff x="5882753" y="880434"/>
            <a:chExt cx="513565" cy="513565"/>
          </a:xfrm>
        </p:grpSpPr>
        <p:sp>
          <p:nvSpPr>
            <p:cNvPr id="26" name="Oval 28">
              <a:extLst>
                <a:ext uri="{FF2B5EF4-FFF2-40B4-BE49-F238E27FC236}">
                  <a16:creationId xmlns:a16="http://schemas.microsoft.com/office/drawing/2014/main" id="{C6046704-E1AD-324F-A25E-F0903365F9DC}"/>
                </a:ext>
              </a:extLst>
            </p:cNvPr>
            <p:cNvSpPr/>
            <p:nvPr/>
          </p:nvSpPr>
          <p:spPr>
            <a:xfrm>
              <a:off x="5882753" y="880434"/>
              <a:ext cx="513565" cy="5135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9">
              <a:extLst>
                <a:ext uri="{FF2B5EF4-FFF2-40B4-BE49-F238E27FC236}">
                  <a16:creationId xmlns:a16="http://schemas.microsoft.com/office/drawing/2014/main" id="{DC8CC25B-97C7-8F43-9941-0C6E9ADFDC71}"/>
                </a:ext>
              </a:extLst>
            </p:cNvPr>
            <p:cNvPicPr>
              <a:picLocks noChangeAspect="1"/>
            </p:cNvPicPr>
            <p:nvPr/>
          </p:nvPicPr>
          <p:blipFill>
            <a:blip r:embed="rId2"/>
            <a:stretch>
              <a:fillRect/>
            </a:stretch>
          </p:blipFill>
          <p:spPr>
            <a:xfrm>
              <a:off x="6021486" y="990129"/>
              <a:ext cx="236097" cy="371388"/>
            </a:xfrm>
            <a:prstGeom prst="rect">
              <a:avLst/>
            </a:prstGeom>
          </p:spPr>
        </p:pic>
      </p:grpSp>
      <p:pic>
        <p:nvPicPr>
          <p:cNvPr id="28" name="Picture 32">
            <a:extLst>
              <a:ext uri="{FF2B5EF4-FFF2-40B4-BE49-F238E27FC236}">
                <a16:creationId xmlns:a16="http://schemas.microsoft.com/office/drawing/2014/main" id="{0396CD2C-F601-5A41-9FB6-6BF4C8DEAEE3}"/>
              </a:ext>
            </a:extLst>
          </p:cNvPr>
          <p:cNvPicPr>
            <a:picLocks noChangeAspect="1"/>
          </p:cNvPicPr>
          <p:nvPr/>
        </p:nvPicPr>
        <p:blipFill>
          <a:blip r:embed="rId3"/>
          <a:stretch>
            <a:fillRect/>
          </a:stretch>
        </p:blipFill>
        <p:spPr>
          <a:xfrm>
            <a:off x="4042401" y="2901214"/>
            <a:ext cx="571219" cy="406400"/>
          </a:xfrm>
          <a:prstGeom prst="rect">
            <a:avLst/>
          </a:prstGeom>
        </p:spPr>
      </p:pic>
      <p:grpSp>
        <p:nvGrpSpPr>
          <p:cNvPr id="29" name="Group 38">
            <a:extLst>
              <a:ext uri="{FF2B5EF4-FFF2-40B4-BE49-F238E27FC236}">
                <a16:creationId xmlns:a16="http://schemas.microsoft.com/office/drawing/2014/main" id="{6E6CA849-3BB3-0740-B68F-5465D6F6E324}"/>
              </a:ext>
            </a:extLst>
          </p:cNvPr>
          <p:cNvGrpSpPr/>
          <p:nvPr/>
        </p:nvGrpSpPr>
        <p:grpSpPr>
          <a:xfrm>
            <a:off x="6949440" y="2855936"/>
            <a:ext cx="714778" cy="525978"/>
            <a:chOff x="4619222" y="2730787"/>
            <a:chExt cx="714778" cy="525978"/>
          </a:xfrm>
        </p:grpSpPr>
        <p:sp>
          <p:nvSpPr>
            <p:cNvPr id="30" name="Oval 36">
              <a:extLst>
                <a:ext uri="{FF2B5EF4-FFF2-40B4-BE49-F238E27FC236}">
                  <a16:creationId xmlns:a16="http://schemas.microsoft.com/office/drawing/2014/main" id="{4C971A68-9851-AA45-A729-3E32FDEF6DA2}"/>
                </a:ext>
              </a:extLst>
            </p:cNvPr>
            <p:cNvSpPr/>
            <p:nvPr/>
          </p:nvSpPr>
          <p:spPr>
            <a:xfrm>
              <a:off x="4820435" y="2743200"/>
              <a:ext cx="513565" cy="5135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5">
              <a:extLst>
                <a:ext uri="{FF2B5EF4-FFF2-40B4-BE49-F238E27FC236}">
                  <a16:creationId xmlns:a16="http://schemas.microsoft.com/office/drawing/2014/main" id="{BFE19742-994E-CC41-8291-B4FE12D896BF}"/>
                </a:ext>
              </a:extLst>
            </p:cNvPr>
            <p:cNvPicPr>
              <a:picLocks noChangeAspect="1"/>
            </p:cNvPicPr>
            <p:nvPr/>
          </p:nvPicPr>
          <p:blipFill>
            <a:blip r:embed="rId4"/>
            <a:stretch>
              <a:fillRect/>
            </a:stretch>
          </p:blipFill>
          <p:spPr>
            <a:xfrm>
              <a:off x="4619222" y="2730787"/>
              <a:ext cx="598232" cy="469613"/>
            </a:xfrm>
            <a:prstGeom prst="rect">
              <a:avLst/>
            </a:prstGeom>
          </p:spPr>
        </p:pic>
      </p:grpSp>
      <p:grpSp>
        <p:nvGrpSpPr>
          <p:cNvPr id="32" name="Group 71">
            <a:extLst>
              <a:ext uri="{FF2B5EF4-FFF2-40B4-BE49-F238E27FC236}">
                <a16:creationId xmlns:a16="http://schemas.microsoft.com/office/drawing/2014/main" id="{400ECB1A-0F74-D041-947C-B8BD4620A9D5}"/>
              </a:ext>
            </a:extLst>
          </p:cNvPr>
          <p:cNvGrpSpPr/>
          <p:nvPr/>
        </p:nvGrpSpPr>
        <p:grpSpPr>
          <a:xfrm>
            <a:off x="1566957" y="4302576"/>
            <a:ext cx="8382000" cy="1911877"/>
            <a:chOff x="332517" y="3808840"/>
            <a:chExt cx="8382000" cy="1911877"/>
          </a:xfrm>
        </p:grpSpPr>
        <p:grpSp>
          <p:nvGrpSpPr>
            <p:cNvPr id="33" name="Group 70">
              <a:extLst>
                <a:ext uri="{FF2B5EF4-FFF2-40B4-BE49-F238E27FC236}">
                  <a16:creationId xmlns:a16="http://schemas.microsoft.com/office/drawing/2014/main" id="{A3235090-AC27-9248-A6D4-7F211949F13E}"/>
                </a:ext>
              </a:extLst>
            </p:cNvPr>
            <p:cNvGrpSpPr/>
            <p:nvPr/>
          </p:nvGrpSpPr>
          <p:grpSpPr>
            <a:xfrm>
              <a:off x="332517" y="3808840"/>
              <a:ext cx="8382000" cy="1905000"/>
              <a:chOff x="332517" y="3808840"/>
              <a:chExt cx="8382000" cy="1905000"/>
            </a:xfrm>
          </p:grpSpPr>
          <p:sp>
            <p:nvSpPr>
              <p:cNvPr id="35" name="Rounded Rectangle 68">
                <a:extLst>
                  <a:ext uri="{FF2B5EF4-FFF2-40B4-BE49-F238E27FC236}">
                    <a16:creationId xmlns:a16="http://schemas.microsoft.com/office/drawing/2014/main" id="{1DDDD8F4-7EDC-FD4C-8592-39608637DC74}"/>
                  </a:ext>
                </a:extLst>
              </p:cNvPr>
              <p:cNvSpPr/>
              <p:nvPr/>
            </p:nvSpPr>
            <p:spPr>
              <a:xfrm>
                <a:off x="332517" y="3808840"/>
                <a:ext cx="8382000" cy="19050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67">
                <a:extLst>
                  <a:ext uri="{FF2B5EF4-FFF2-40B4-BE49-F238E27FC236}">
                    <a16:creationId xmlns:a16="http://schemas.microsoft.com/office/drawing/2014/main" id="{C5D2145F-6F4D-5A4F-AF3E-F542B9253A97}"/>
                  </a:ext>
                </a:extLst>
              </p:cNvPr>
              <p:cNvPicPr>
                <a:picLocks noChangeAspect="1"/>
              </p:cNvPicPr>
              <p:nvPr/>
            </p:nvPicPr>
            <p:blipFill>
              <a:blip r:embed="rId5"/>
              <a:stretch>
                <a:fillRect/>
              </a:stretch>
            </p:blipFill>
            <p:spPr>
              <a:xfrm>
                <a:off x="586933" y="3878338"/>
                <a:ext cx="7873167" cy="1530702"/>
              </a:xfrm>
              <a:prstGeom prst="rect">
                <a:avLst/>
              </a:prstGeom>
            </p:spPr>
          </p:pic>
        </p:grpSp>
        <p:sp>
          <p:nvSpPr>
            <p:cNvPr id="34" name="TextBox 69">
              <a:extLst>
                <a:ext uri="{FF2B5EF4-FFF2-40B4-BE49-F238E27FC236}">
                  <a16:creationId xmlns:a16="http://schemas.microsoft.com/office/drawing/2014/main" id="{137C5968-7F9C-334B-8F9F-234DD6472FF1}"/>
                </a:ext>
              </a:extLst>
            </p:cNvPr>
            <p:cNvSpPr txBox="1"/>
            <p:nvPr/>
          </p:nvSpPr>
          <p:spPr>
            <a:xfrm>
              <a:off x="3335579" y="5412940"/>
              <a:ext cx="2536272"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VLC System Block Diagram</a:t>
              </a:r>
            </a:p>
          </p:txBody>
        </p:sp>
      </p:grpSp>
      <p:pic>
        <p:nvPicPr>
          <p:cNvPr id="3" name="Picture 2">
            <a:extLst>
              <a:ext uri="{FF2B5EF4-FFF2-40B4-BE49-F238E27FC236}">
                <a16:creationId xmlns:a16="http://schemas.microsoft.com/office/drawing/2014/main" id="{0DE6AA4C-9708-A74D-9D6E-CB9757511A37}"/>
              </a:ext>
            </a:extLst>
          </p:cNvPr>
          <p:cNvPicPr>
            <a:picLocks noChangeAspect="1"/>
          </p:cNvPicPr>
          <p:nvPr/>
        </p:nvPicPr>
        <p:blipFill>
          <a:blip r:embed="rId6"/>
          <a:stretch>
            <a:fillRect/>
          </a:stretch>
        </p:blipFill>
        <p:spPr>
          <a:xfrm>
            <a:off x="0" y="25879"/>
            <a:ext cx="12192000" cy="6858000"/>
          </a:xfrm>
          <a:prstGeom prst="rect">
            <a:avLst/>
          </a:prstGeom>
        </p:spPr>
      </p:pic>
    </p:spTree>
    <p:extLst>
      <p:ext uri="{BB962C8B-B14F-4D97-AF65-F5344CB8AC3E}">
        <p14:creationId xmlns:p14="http://schemas.microsoft.com/office/powerpoint/2010/main" val="401419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993242" y="1750943"/>
            <a:ext cx="8205515" cy="4893647"/>
          </a:xfrm>
          <a:prstGeom prst="rect">
            <a:avLst/>
          </a:prstGeom>
          <a:noFill/>
        </p:spPr>
        <p:txBody>
          <a:bodyPr wrap="none" rtlCol="0">
            <a:spAutoFit/>
          </a:bodyPr>
          <a:lstStyle/>
          <a:p>
            <a:pPr algn="ctr"/>
            <a:r>
              <a:rPr lang="en-US" sz="6000" b="1" dirty="0">
                <a:solidFill>
                  <a:srgbClr val="FFC000"/>
                </a:solidFill>
              </a:rPr>
              <a:t>Q&amp;A</a:t>
            </a:r>
          </a:p>
          <a:p>
            <a:pPr algn="ctr"/>
            <a:r>
              <a:rPr lang="en-US" sz="4400" b="1" dirty="0">
                <a:solidFill>
                  <a:srgbClr val="FFC000"/>
                </a:solidFill>
              </a:rPr>
              <a:t>Website: </a:t>
            </a:r>
            <a:r>
              <a:rPr lang="en-US" sz="4400" b="1" dirty="0" err="1">
                <a:solidFill>
                  <a:srgbClr val="FFC000"/>
                </a:solidFill>
              </a:rPr>
              <a:t>Perso.isep.fr</a:t>
            </a:r>
            <a:r>
              <a:rPr lang="en-US" sz="4400" b="1" dirty="0">
                <a:solidFill>
                  <a:srgbClr val="FFC000"/>
                </a:solidFill>
              </a:rPr>
              <a:t>/</a:t>
            </a:r>
            <a:r>
              <a:rPr lang="en-US" sz="4400" b="1" dirty="0" err="1">
                <a:solidFill>
                  <a:srgbClr val="FFC000"/>
                </a:solidFill>
              </a:rPr>
              <a:t>xzhang</a:t>
            </a:r>
            <a:endParaRPr lang="en-US" sz="4400" b="1" dirty="0">
              <a:solidFill>
                <a:srgbClr val="FFC000"/>
              </a:solidFill>
            </a:endParaRPr>
          </a:p>
          <a:p>
            <a:pPr algn="ctr"/>
            <a:r>
              <a:rPr lang="en-US" sz="4400" b="1" dirty="0">
                <a:solidFill>
                  <a:srgbClr val="FFC000"/>
                </a:solidFill>
              </a:rPr>
              <a:t>Email: </a:t>
            </a:r>
            <a:r>
              <a:rPr lang="en-US" sz="4400" b="1" dirty="0">
                <a:solidFill>
                  <a:schemeClr val="bg1"/>
                </a:solidFill>
                <a:hlinkClick r:id="rId2">
                  <a:extLst>
                    <a:ext uri="{A12FA001-AC4F-418D-AE19-62706E023703}">
                      <ahyp:hlinkClr xmlns:ahyp="http://schemas.microsoft.com/office/drawing/2018/hyperlinkcolor" val="tx"/>
                    </a:ext>
                  </a:extLst>
                </a:hlinkClick>
              </a:rPr>
              <a:t>xun.zhang@isep.fr</a:t>
            </a:r>
            <a:endParaRPr lang="en-US" sz="4400" b="1" dirty="0">
              <a:solidFill>
                <a:schemeClr val="bg1"/>
              </a:solidFill>
            </a:endParaRPr>
          </a:p>
          <a:p>
            <a:pPr algn="ctr"/>
            <a:endParaRPr lang="en-US" sz="4400" b="1" dirty="0">
              <a:solidFill>
                <a:srgbClr val="FFC000"/>
              </a:solidFill>
            </a:endParaRPr>
          </a:p>
          <a:p>
            <a:pPr algn="ctr"/>
            <a:endParaRPr lang="en-US" sz="6000" b="1" dirty="0">
              <a:solidFill>
                <a:srgbClr val="FFC000"/>
              </a:solidFill>
            </a:endParaRPr>
          </a:p>
          <a:p>
            <a:pPr algn="ctr"/>
            <a:endParaRPr lang="en-US" sz="6000" b="1" dirty="0">
              <a:solidFill>
                <a:srgbClr val="FFC000"/>
              </a:solidFill>
            </a:endParaRPr>
          </a:p>
        </p:txBody>
      </p:sp>
      <p:sp>
        <p:nvSpPr>
          <p:cNvPr id="2" name="TextBox 1">
            <a:extLst>
              <a:ext uri="{FF2B5EF4-FFF2-40B4-BE49-F238E27FC236}">
                <a16:creationId xmlns:a16="http://schemas.microsoft.com/office/drawing/2014/main" id="{A627D4BF-7A53-4108-0567-C4623BDD4B6E}"/>
              </a:ext>
            </a:extLst>
          </p:cNvPr>
          <p:cNvSpPr txBox="1"/>
          <p:nvPr/>
        </p:nvSpPr>
        <p:spPr>
          <a:xfrm>
            <a:off x="5015753" y="602428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28246520"/>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1DF0C-95D0-890E-1145-E9B0B8637BC5}"/>
              </a:ext>
            </a:extLst>
          </p:cNvPr>
          <p:cNvSpPr>
            <a:spLocks noGrp="1"/>
          </p:cNvSpPr>
          <p:nvPr>
            <p:ph type="title"/>
          </p:nvPr>
        </p:nvSpPr>
        <p:spPr/>
        <p:txBody>
          <a:bodyPr>
            <a:normAutofit/>
          </a:bodyPr>
          <a:lstStyle/>
          <a:p>
            <a:r>
              <a:rPr lang="en-US" sz="3600" dirty="0"/>
              <a:t>Course Objectives</a:t>
            </a:r>
          </a:p>
        </p:txBody>
      </p:sp>
      <p:sp>
        <p:nvSpPr>
          <p:cNvPr id="3" name="Content Placeholder 2">
            <a:extLst>
              <a:ext uri="{FF2B5EF4-FFF2-40B4-BE49-F238E27FC236}">
                <a16:creationId xmlns:a16="http://schemas.microsoft.com/office/drawing/2014/main" id="{584AC479-6FD5-4E12-ADAE-EE2F265E4A5B}"/>
              </a:ext>
            </a:extLst>
          </p:cNvPr>
          <p:cNvSpPr>
            <a:spLocks noGrp="1"/>
          </p:cNvSpPr>
          <p:nvPr>
            <p:ph idx="1"/>
          </p:nvPr>
        </p:nvSpPr>
        <p:spPr/>
        <p:txBody>
          <a:bodyPr>
            <a:normAutofit/>
          </a:bodyPr>
          <a:lstStyle/>
          <a:p>
            <a:r>
              <a:rPr lang="en-US" sz="2600" dirty="0">
                <a:solidFill>
                  <a:srgbClr val="0070C0"/>
                </a:solidFill>
              </a:rPr>
              <a:t>-&gt; Technological and Societal aspects of the Internet of Things</a:t>
            </a:r>
          </a:p>
          <a:p>
            <a:r>
              <a:rPr lang="en-US" sz="2600" dirty="0">
                <a:solidFill>
                  <a:srgbClr val="0070C0"/>
                </a:solidFill>
              </a:rPr>
              <a:t>-&gt; IoT prototyping</a:t>
            </a:r>
          </a:p>
          <a:p>
            <a:r>
              <a:rPr lang="en-US" sz="2600" dirty="0"/>
              <a:t>	-&gt; IoT sensors and Actuators</a:t>
            </a:r>
          </a:p>
          <a:p>
            <a:r>
              <a:rPr lang="en-US" sz="2600" dirty="0"/>
              <a:t>	-&gt;  IoT security</a:t>
            </a:r>
          </a:p>
          <a:p>
            <a:r>
              <a:rPr lang="en-US" sz="2600" dirty="0"/>
              <a:t>	-&gt; IoT Data communication buses</a:t>
            </a:r>
          </a:p>
          <a:p>
            <a:r>
              <a:rPr lang="en-US" sz="2600" dirty="0"/>
              <a:t>	-&gt; IoT wireless networks</a:t>
            </a:r>
          </a:p>
          <a:p>
            <a:r>
              <a:rPr lang="en-US" sz="2600" dirty="0"/>
              <a:t>	-&gt; IoT power management </a:t>
            </a:r>
          </a:p>
          <a:p>
            <a:endParaRPr lang="en-US" sz="2600" dirty="0"/>
          </a:p>
        </p:txBody>
      </p:sp>
    </p:spTree>
    <p:extLst>
      <p:ext uri="{BB962C8B-B14F-4D97-AF65-F5344CB8AC3E}">
        <p14:creationId xmlns:p14="http://schemas.microsoft.com/office/powerpoint/2010/main" val="1853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F09EC129-B1A3-7A2C-E6B4-B49981B3ADD9}"/>
              </a:ext>
            </a:extLst>
          </p:cNvPr>
          <p:cNvSpPr/>
          <p:nvPr/>
        </p:nvSpPr>
        <p:spPr>
          <a:xfrm>
            <a:off x="4151383" y="1823048"/>
            <a:ext cx="3268394" cy="3071447"/>
          </a:xfrm>
          <a:prstGeom prst="ellipse">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4570B46-D71B-2F36-1561-16526C4949E9}"/>
              </a:ext>
            </a:extLst>
          </p:cNvPr>
          <p:cNvSpPr/>
          <p:nvPr/>
        </p:nvSpPr>
        <p:spPr>
          <a:xfrm>
            <a:off x="4386178" y="2249770"/>
            <a:ext cx="2274277" cy="2267243"/>
          </a:xfrm>
          <a:prstGeom prst="ellipse">
            <a:avLst/>
          </a:prstGeom>
          <a:gradFill>
            <a:gsLst>
              <a:gs pos="0">
                <a:schemeClr val="accent1">
                  <a:lumMod val="5000"/>
                  <a:lumOff val="95000"/>
                </a:schemeClr>
              </a:gs>
              <a:gs pos="47000">
                <a:schemeClr val="accent1">
                  <a:lumMod val="45000"/>
                  <a:lumOff val="55000"/>
                </a:schemeClr>
              </a:gs>
              <a:gs pos="53000">
                <a:schemeClr val="accent1">
                  <a:lumMod val="45000"/>
                  <a:lumOff val="55000"/>
                </a:schemeClr>
              </a:gs>
              <a:gs pos="100000">
                <a:schemeClr val="accent1">
                  <a:lumMod val="30000"/>
                  <a:lumOff val="7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25B98-0CE6-8933-E343-18E174BA70B9}"/>
              </a:ext>
            </a:extLst>
          </p:cNvPr>
          <p:cNvSpPr>
            <a:spLocks noGrp="1"/>
          </p:cNvSpPr>
          <p:nvPr>
            <p:ph type="title"/>
          </p:nvPr>
        </p:nvSpPr>
        <p:spPr>
          <a:xfrm>
            <a:off x="244248" y="224457"/>
            <a:ext cx="11088797" cy="1143000"/>
          </a:xfrm>
        </p:spPr>
        <p:txBody>
          <a:bodyPr/>
          <a:lstStyle/>
          <a:p>
            <a:r>
              <a:rPr lang="en-US" dirty="0"/>
              <a:t>Program</a:t>
            </a:r>
            <a:r>
              <a:rPr lang="zh-CN" altLang="en-US" dirty="0"/>
              <a:t> </a:t>
            </a:r>
            <a:r>
              <a:rPr lang="en-US" altLang="zh-CN" dirty="0"/>
              <a:t>Learning</a:t>
            </a:r>
            <a:r>
              <a:rPr lang="zh-CN" altLang="en-US" dirty="0"/>
              <a:t> </a:t>
            </a:r>
            <a:r>
              <a:rPr lang="en-US" altLang="zh-CN" dirty="0"/>
              <a:t>Outcomes</a:t>
            </a:r>
            <a:endParaRPr lang="en-US" dirty="0"/>
          </a:p>
        </p:txBody>
      </p:sp>
      <p:sp>
        <p:nvSpPr>
          <p:cNvPr id="7" name="Oval 6">
            <a:extLst>
              <a:ext uri="{FF2B5EF4-FFF2-40B4-BE49-F238E27FC236}">
                <a16:creationId xmlns:a16="http://schemas.microsoft.com/office/drawing/2014/main" id="{03D33DF7-F863-AFB6-4DB6-8439D21CF69A}"/>
              </a:ext>
            </a:extLst>
          </p:cNvPr>
          <p:cNvSpPr/>
          <p:nvPr/>
        </p:nvSpPr>
        <p:spPr>
          <a:xfrm>
            <a:off x="4549519" y="2549880"/>
            <a:ext cx="1744393" cy="1617785"/>
          </a:xfrm>
          <a:prstGeom prst="ellipse">
            <a:avLst/>
          </a:prstGeom>
          <a:solidFill>
            <a:schemeClr val="accent1">
              <a:lumMod val="50000"/>
              <a:lumOff val="50000"/>
              <a:alpha val="6084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PLO</a:t>
            </a:r>
          </a:p>
        </p:txBody>
      </p:sp>
      <p:sp>
        <p:nvSpPr>
          <p:cNvPr id="10" name="Rounded Rectangle 9">
            <a:extLst>
              <a:ext uri="{FF2B5EF4-FFF2-40B4-BE49-F238E27FC236}">
                <a16:creationId xmlns:a16="http://schemas.microsoft.com/office/drawing/2014/main" id="{FE25FEA3-F939-8B52-E1E5-1CB5D0193E48}"/>
              </a:ext>
            </a:extLst>
          </p:cNvPr>
          <p:cNvSpPr/>
          <p:nvPr/>
        </p:nvSpPr>
        <p:spPr>
          <a:xfrm>
            <a:off x="244248" y="1175658"/>
            <a:ext cx="4855255" cy="1712685"/>
          </a:xfrm>
          <a:prstGeom prst="roundRect">
            <a:avLst/>
          </a:prstGeom>
          <a:solidFill>
            <a:schemeClr val="bg1">
              <a:lumMod val="85000"/>
              <a:alpha val="3805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2D2EE671-0E46-014F-1311-55754D2660B7}"/>
              </a:ext>
            </a:extLst>
          </p:cNvPr>
          <p:cNvSpPr/>
          <p:nvPr/>
        </p:nvSpPr>
        <p:spPr>
          <a:xfrm>
            <a:off x="244248" y="1285369"/>
            <a:ext cx="877863" cy="52322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2800" b="1" cap="none" spc="0" dirty="0">
                <a:ln/>
                <a:solidFill>
                  <a:schemeClr val="accent1">
                    <a:lumMod val="50000"/>
                    <a:lumOff val="50000"/>
                  </a:schemeClr>
                </a:solidFill>
                <a:effectLst/>
              </a:rPr>
              <a:t>01</a:t>
            </a:r>
            <a:endParaRPr lang="en-GB" sz="2800" b="1" cap="none" spc="0" dirty="0">
              <a:ln/>
              <a:solidFill>
                <a:schemeClr val="accent1">
                  <a:lumMod val="50000"/>
                  <a:lumOff val="50000"/>
                </a:schemeClr>
              </a:solidFill>
              <a:effectLst/>
            </a:endParaRPr>
          </a:p>
        </p:txBody>
      </p:sp>
      <p:cxnSp>
        <p:nvCxnSpPr>
          <p:cNvPr id="14" name="Straight Connector 13">
            <a:extLst>
              <a:ext uri="{FF2B5EF4-FFF2-40B4-BE49-F238E27FC236}">
                <a16:creationId xmlns:a16="http://schemas.microsoft.com/office/drawing/2014/main" id="{2DF2F2CC-B11F-F284-8FBE-463FE3634981}"/>
              </a:ext>
            </a:extLst>
          </p:cNvPr>
          <p:cNvCxnSpPr/>
          <p:nvPr/>
        </p:nvCxnSpPr>
        <p:spPr>
          <a:xfrm>
            <a:off x="945738" y="1367568"/>
            <a:ext cx="0" cy="1393371"/>
          </a:xfrm>
          <a:prstGeom prst="line">
            <a:avLst/>
          </a:prstGeom>
        </p:spPr>
        <p:style>
          <a:lnRef idx="3">
            <a:schemeClr val="accent3"/>
          </a:lnRef>
          <a:fillRef idx="0">
            <a:schemeClr val="accent3"/>
          </a:fillRef>
          <a:effectRef idx="2">
            <a:schemeClr val="accent3"/>
          </a:effectRef>
          <a:fontRef idx="minor">
            <a:schemeClr val="tx1"/>
          </a:fontRef>
        </p:style>
      </p:cxnSp>
      <p:sp>
        <p:nvSpPr>
          <p:cNvPr id="16" name="TextBox 15">
            <a:extLst>
              <a:ext uri="{FF2B5EF4-FFF2-40B4-BE49-F238E27FC236}">
                <a16:creationId xmlns:a16="http://schemas.microsoft.com/office/drawing/2014/main" id="{FBDA44B1-3FA5-ACD2-00A1-73B4883D7E0F}"/>
              </a:ext>
            </a:extLst>
          </p:cNvPr>
          <p:cNvSpPr txBox="1"/>
          <p:nvPr/>
        </p:nvSpPr>
        <p:spPr>
          <a:xfrm>
            <a:off x="1012078" y="1434241"/>
            <a:ext cx="4017167" cy="1200329"/>
          </a:xfrm>
          <a:prstGeom prst="rect">
            <a:avLst/>
          </a:prstGeom>
          <a:noFill/>
        </p:spPr>
        <p:txBody>
          <a:bodyPr wrap="square">
            <a:spAutoFit/>
          </a:bodyPr>
          <a:lstStyle/>
          <a:p>
            <a:pPr algn="just"/>
            <a:r>
              <a:rPr lang="en-US" dirty="0">
                <a:solidFill>
                  <a:schemeClr val="tx1"/>
                </a:solidFill>
              </a:rPr>
              <a:t> Demonstrate sound knowledge of the literature and a comprehensive understanding of scientific methods and techniques relevant to IoT</a:t>
            </a:r>
            <a:endParaRPr lang="en-US" dirty="0"/>
          </a:p>
        </p:txBody>
      </p:sp>
      <p:sp>
        <p:nvSpPr>
          <p:cNvPr id="17" name="Rounded Rectangle 16">
            <a:extLst>
              <a:ext uri="{FF2B5EF4-FFF2-40B4-BE49-F238E27FC236}">
                <a16:creationId xmlns:a16="http://schemas.microsoft.com/office/drawing/2014/main" id="{13873682-2797-BA81-FA0B-A476925008F9}"/>
              </a:ext>
            </a:extLst>
          </p:cNvPr>
          <p:cNvSpPr/>
          <p:nvPr/>
        </p:nvSpPr>
        <p:spPr>
          <a:xfrm>
            <a:off x="6321042" y="1637476"/>
            <a:ext cx="4855255" cy="1123463"/>
          </a:xfrm>
          <a:prstGeom prst="roundRect">
            <a:avLst/>
          </a:prstGeom>
          <a:solidFill>
            <a:schemeClr val="bg1">
              <a:lumMod val="85000"/>
              <a:alpha val="3805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65DF929F-083D-275F-E5AD-892BB9065E35}"/>
              </a:ext>
            </a:extLst>
          </p:cNvPr>
          <p:cNvSpPr/>
          <p:nvPr/>
        </p:nvSpPr>
        <p:spPr>
          <a:xfrm>
            <a:off x="6321042" y="1747187"/>
            <a:ext cx="877863" cy="52322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2800" b="1" cap="none" spc="0" dirty="0">
                <a:ln/>
                <a:solidFill>
                  <a:schemeClr val="accent1">
                    <a:lumMod val="50000"/>
                    <a:lumOff val="50000"/>
                  </a:schemeClr>
                </a:solidFill>
                <a:effectLst/>
              </a:rPr>
              <a:t>02</a:t>
            </a:r>
            <a:endParaRPr lang="en-GB" sz="2800" b="1" cap="none" spc="0" dirty="0">
              <a:ln/>
              <a:solidFill>
                <a:schemeClr val="accent1">
                  <a:lumMod val="50000"/>
                  <a:lumOff val="50000"/>
                </a:schemeClr>
              </a:solidFill>
              <a:effectLst/>
            </a:endParaRPr>
          </a:p>
        </p:txBody>
      </p:sp>
      <p:cxnSp>
        <p:nvCxnSpPr>
          <p:cNvPr id="19" name="Straight Connector 18">
            <a:extLst>
              <a:ext uri="{FF2B5EF4-FFF2-40B4-BE49-F238E27FC236}">
                <a16:creationId xmlns:a16="http://schemas.microsoft.com/office/drawing/2014/main" id="{9538CF70-969D-527D-60C1-B2E3CD394A52}"/>
              </a:ext>
            </a:extLst>
          </p:cNvPr>
          <p:cNvCxnSpPr>
            <a:cxnSpLocks/>
          </p:cNvCxnSpPr>
          <p:nvPr/>
        </p:nvCxnSpPr>
        <p:spPr>
          <a:xfrm>
            <a:off x="7022532" y="1829386"/>
            <a:ext cx="0" cy="805184"/>
          </a:xfrm>
          <a:prstGeom prst="line">
            <a:avLst/>
          </a:prstGeom>
        </p:spPr>
        <p:style>
          <a:lnRef idx="3">
            <a:schemeClr val="accent3"/>
          </a:lnRef>
          <a:fillRef idx="0">
            <a:schemeClr val="accent3"/>
          </a:fillRef>
          <a:effectRef idx="2">
            <a:schemeClr val="accent3"/>
          </a:effectRef>
          <a:fontRef idx="minor">
            <a:schemeClr val="tx1"/>
          </a:fontRef>
        </p:style>
      </p:cxnSp>
      <p:sp>
        <p:nvSpPr>
          <p:cNvPr id="20" name="TextBox 19">
            <a:extLst>
              <a:ext uri="{FF2B5EF4-FFF2-40B4-BE49-F238E27FC236}">
                <a16:creationId xmlns:a16="http://schemas.microsoft.com/office/drawing/2014/main" id="{6E0B839D-EB4F-ED73-E761-CB063452BF33}"/>
              </a:ext>
            </a:extLst>
          </p:cNvPr>
          <p:cNvSpPr txBox="1"/>
          <p:nvPr/>
        </p:nvSpPr>
        <p:spPr>
          <a:xfrm>
            <a:off x="7088872" y="1896059"/>
            <a:ext cx="4017167" cy="646331"/>
          </a:xfrm>
          <a:prstGeom prst="rect">
            <a:avLst/>
          </a:prstGeom>
          <a:noFill/>
        </p:spPr>
        <p:txBody>
          <a:bodyPr wrap="square">
            <a:spAutoFit/>
          </a:bodyPr>
          <a:lstStyle/>
          <a:p>
            <a:pPr algn="just"/>
            <a:r>
              <a:rPr lang="en-US" dirty="0">
                <a:solidFill>
                  <a:schemeClr val="tx1"/>
                </a:solidFill>
              </a:rPr>
              <a:t> Demonstrate practical skills in building IoT systems</a:t>
            </a:r>
            <a:endParaRPr lang="en-US" dirty="0"/>
          </a:p>
        </p:txBody>
      </p:sp>
      <p:sp>
        <p:nvSpPr>
          <p:cNvPr id="22" name="Rounded Rectangle 21">
            <a:extLst>
              <a:ext uri="{FF2B5EF4-FFF2-40B4-BE49-F238E27FC236}">
                <a16:creationId xmlns:a16="http://schemas.microsoft.com/office/drawing/2014/main" id="{B07074CC-FA03-37B3-8FA6-884A439442BE}"/>
              </a:ext>
            </a:extLst>
          </p:cNvPr>
          <p:cNvSpPr/>
          <p:nvPr/>
        </p:nvSpPr>
        <p:spPr>
          <a:xfrm>
            <a:off x="276026" y="3820272"/>
            <a:ext cx="4855255" cy="1123463"/>
          </a:xfrm>
          <a:prstGeom prst="roundRect">
            <a:avLst/>
          </a:prstGeom>
          <a:solidFill>
            <a:schemeClr val="bg1">
              <a:lumMod val="85000"/>
              <a:alpha val="3805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Rectangle 22">
            <a:extLst>
              <a:ext uri="{FF2B5EF4-FFF2-40B4-BE49-F238E27FC236}">
                <a16:creationId xmlns:a16="http://schemas.microsoft.com/office/drawing/2014/main" id="{603682EF-9BDE-B75F-D344-BFC9AC017C5E}"/>
              </a:ext>
            </a:extLst>
          </p:cNvPr>
          <p:cNvSpPr/>
          <p:nvPr/>
        </p:nvSpPr>
        <p:spPr>
          <a:xfrm>
            <a:off x="276026" y="3929983"/>
            <a:ext cx="877863" cy="52322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2800" b="1" cap="none" spc="0" dirty="0">
                <a:ln/>
                <a:solidFill>
                  <a:schemeClr val="accent1">
                    <a:lumMod val="50000"/>
                    <a:lumOff val="50000"/>
                  </a:schemeClr>
                </a:solidFill>
                <a:effectLst/>
              </a:rPr>
              <a:t>03</a:t>
            </a:r>
            <a:endParaRPr lang="en-GB" sz="2800" b="1" cap="none" spc="0" dirty="0">
              <a:ln/>
              <a:solidFill>
                <a:schemeClr val="accent1">
                  <a:lumMod val="50000"/>
                  <a:lumOff val="50000"/>
                </a:schemeClr>
              </a:solidFill>
              <a:effectLst/>
            </a:endParaRPr>
          </a:p>
        </p:txBody>
      </p:sp>
      <p:cxnSp>
        <p:nvCxnSpPr>
          <p:cNvPr id="24" name="Straight Connector 23">
            <a:extLst>
              <a:ext uri="{FF2B5EF4-FFF2-40B4-BE49-F238E27FC236}">
                <a16:creationId xmlns:a16="http://schemas.microsoft.com/office/drawing/2014/main" id="{293B9774-2870-16CB-AADB-8E14BBDA77E2}"/>
              </a:ext>
            </a:extLst>
          </p:cNvPr>
          <p:cNvCxnSpPr>
            <a:cxnSpLocks/>
          </p:cNvCxnSpPr>
          <p:nvPr/>
        </p:nvCxnSpPr>
        <p:spPr>
          <a:xfrm>
            <a:off x="977516" y="4012182"/>
            <a:ext cx="0" cy="805184"/>
          </a:xfrm>
          <a:prstGeom prst="line">
            <a:avLst/>
          </a:prstGeom>
        </p:spPr>
        <p:style>
          <a:lnRef idx="3">
            <a:schemeClr val="accent3"/>
          </a:lnRef>
          <a:fillRef idx="0">
            <a:schemeClr val="accent3"/>
          </a:fillRef>
          <a:effectRef idx="2">
            <a:schemeClr val="accent3"/>
          </a:effectRef>
          <a:fontRef idx="minor">
            <a:schemeClr val="tx1"/>
          </a:fontRef>
        </p:style>
      </p:cxnSp>
      <p:sp>
        <p:nvSpPr>
          <p:cNvPr id="25" name="TextBox 24">
            <a:extLst>
              <a:ext uri="{FF2B5EF4-FFF2-40B4-BE49-F238E27FC236}">
                <a16:creationId xmlns:a16="http://schemas.microsoft.com/office/drawing/2014/main" id="{690E87A7-492B-C0B2-1AF1-B564CB44398B}"/>
              </a:ext>
            </a:extLst>
          </p:cNvPr>
          <p:cNvSpPr txBox="1"/>
          <p:nvPr/>
        </p:nvSpPr>
        <p:spPr>
          <a:xfrm>
            <a:off x="1043856" y="4078855"/>
            <a:ext cx="4017167" cy="923330"/>
          </a:xfrm>
          <a:prstGeom prst="rect">
            <a:avLst/>
          </a:prstGeom>
          <a:noFill/>
        </p:spPr>
        <p:txBody>
          <a:bodyPr wrap="square">
            <a:spAutoFit/>
          </a:bodyPr>
          <a:lstStyle/>
          <a:p>
            <a:pPr algn="just"/>
            <a:r>
              <a:rPr lang="en-US" dirty="0">
                <a:solidFill>
                  <a:schemeClr val="tx1"/>
                </a:solidFill>
              </a:rPr>
              <a:t>Critically apply theories, methodologies, and knowledge to address fundamental questions in IoT</a:t>
            </a:r>
            <a:endParaRPr lang="en-US" dirty="0"/>
          </a:p>
        </p:txBody>
      </p:sp>
      <p:sp>
        <p:nvSpPr>
          <p:cNvPr id="26" name="Rounded Rectangle 25">
            <a:extLst>
              <a:ext uri="{FF2B5EF4-FFF2-40B4-BE49-F238E27FC236}">
                <a16:creationId xmlns:a16="http://schemas.microsoft.com/office/drawing/2014/main" id="{ECD47F8C-F635-0C2D-3E08-827C73E521BC}"/>
              </a:ext>
            </a:extLst>
          </p:cNvPr>
          <p:cNvSpPr/>
          <p:nvPr/>
        </p:nvSpPr>
        <p:spPr>
          <a:xfrm>
            <a:off x="6368437" y="3408329"/>
            <a:ext cx="4855255" cy="1123463"/>
          </a:xfrm>
          <a:prstGeom prst="roundRect">
            <a:avLst/>
          </a:prstGeom>
          <a:solidFill>
            <a:schemeClr val="bg1">
              <a:lumMod val="85000"/>
              <a:alpha val="3805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A524E310-E45A-F954-621B-3D039277E27C}"/>
              </a:ext>
            </a:extLst>
          </p:cNvPr>
          <p:cNvSpPr/>
          <p:nvPr/>
        </p:nvSpPr>
        <p:spPr>
          <a:xfrm>
            <a:off x="6368437" y="3518040"/>
            <a:ext cx="877863" cy="52322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2800" b="1" cap="none" spc="0" dirty="0">
                <a:ln/>
                <a:solidFill>
                  <a:schemeClr val="accent1">
                    <a:lumMod val="50000"/>
                    <a:lumOff val="50000"/>
                  </a:schemeClr>
                </a:solidFill>
                <a:effectLst/>
              </a:rPr>
              <a:t>04</a:t>
            </a:r>
            <a:endParaRPr lang="en-GB" sz="2800" b="1" cap="none" spc="0" dirty="0">
              <a:ln/>
              <a:solidFill>
                <a:schemeClr val="accent1">
                  <a:lumMod val="50000"/>
                  <a:lumOff val="50000"/>
                </a:schemeClr>
              </a:solidFill>
              <a:effectLst/>
            </a:endParaRPr>
          </a:p>
        </p:txBody>
      </p:sp>
      <p:cxnSp>
        <p:nvCxnSpPr>
          <p:cNvPr id="28" name="Straight Connector 27">
            <a:extLst>
              <a:ext uri="{FF2B5EF4-FFF2-40B4-BE49-F238E27FC236}">
                <a16:creationId xmlns:a16="http://schemas.microsoft.com/office/drawing/2014/main" id="{4DDC87FF-0CFB-20E0-D2AA-9DAF7D69014E}"/>
              </a:ext>
            </a:extLst>
          </p:cNvPr>
          <p:cNvCxnSpPr>
            <a:cxnSpLocks/>
          </p:cNvCxnSpPr>
          <p:nvPr/>
        </p:nvCxnSpPr>
        <p:spPr>
          <a:xfrm>
            <a:off x="7069927" y="3600239"/>
            <a:ext cx="0" cy="805184"/>
          </a:xfrm>
          <a:prstGeom prst="line">
            <a:avLst/>
          </a:prstGeom>
        </p:spPr>
        <p:style>
          <a:lnRef idx="3">
            <a:schemeClr val="accent3"/>
          </a:lnRef>
          <a:fillRef idx="0">
            <a:schemeClr val="accent3"/>
          </a:fillRef>
          <a:effectRef idx="2">
            <a:schemeClr val="accent3"/>
          </a:effectRef>
          <a:fontRef idx="minor">
            <a:schemeClr val="tx1"/>
          </a:fontRef>
        </p:style>
      </p:cxnSp>
      <p:sp>
        <p:nvSpPr>
          <p:cNvPr id="29" name="TextBox 28">
            <a:extLst>
              <a:ext uri="{FF2B5EF4-FFF2-40B4-BE49-F238E27FC236}">
                <a16:creationId xmlns:a16="http://schemas.microsoft.com/office/drawing/2014/main" id="{792BD556-AED4-C422-AE97-53C4B2BAF7CB}"/>
              </a:ext>
            </a:extLst>
          </p:cNvPr>
          <p:cNvSpPr txBox="1"/>
          <p:nvPr/>
        </p:nvSpPr>
        <p:spPr>
          <a:xfrm>
            <a:off x="7136267" y="3666912"/>
            <a:ext cx="4017167" cy="923330"/>
          </a:xfrm>
          <a:prstGeom prst="rect">
            <a:avLst/>
          </a:prstGeom>
          <a:noFill/>
        </p:spPr>
        <p:txBody>
          <a:bodyPr wrap="square">
            <a:spAutoFit/>
          </a:bodyPr>
          <a:lstStyle/>
          <a:p>
            <a:pPr algn="just"/>
            <a:r>
              <a:rPr lang="en-US" dirty="0">
                <a:solidFill>
                  <a:schemeClr val="tx1"/>
                </a:solidFill>
              </a:rPr>
              <a:t>Independently pursue research and innovation of significance in IoT applications</a:t>
            </a:r>
            <a:endParaRPr lang="en-US" dirty="0"/>
          </a:p>
        </p:txBody>
      </p:sp>
      <p:sp>
        <p:nvSpPr>
          <p:cNvPr id="30" name="Rounded Rectangle 29">
            <a:extLst>
              <a:ext uri="{FF2B5EF4-FFF2-40B4-BE49-F238E27FC236}">
                <a16:creationId xmlns:a16="http://schemas.microsoft.com/office/drawing/2014/main" id="{E1E5DAC4-4CEF-54A9-F870-3CFA5D2791E0}"/>
              </a:ext>
            </a:extLst>
          </p:cNvPr>
          <p:cNvSpPr/>
          <p:nvPr/>
        </p:nvSpPr>
        <p:spPr>
          <a:xfrm>
            <a:off x="5475808" y="4999116"/>
            <a:ext cx="4855255" cy="1123463"/>
          </a:xfrm>
          <a:prstGeom prst="roundRect">
            <a:avLst/>
          </a:prstGeom>
          <a:solidFill>
            <a:schemeClr val="bg1">
              <a:lumMod val="85000"/>
              <a:alpha val="3805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Rectangle 30">
            <a:extLst>
              <a:ext uri="{FF2B5EF4-FFF2-40B4-BE49-F238E27FC236}">
                <a16:creationId xmlns:a16="http://schemas.microsoft.com/office/drawing/2014/main" id="{4AB84519-6F82-5915-CD5C-3A14335B003E}"/>
              </a:ext>
            </a:extLst>
          </p:cNvPr>
          <p:cNvSpPr/>
          <p:nvPr/>
        </p:nvSpPr>
        <p:spPr>
          <a:xfrm>
            <a:off x="5475808" y="5108827"/>
            <a:ext cx="877863" cy="52322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2800" b="1" cap="none" spc="0" dirty="0">
                <a:ln/>
                <a:solidFill>
                  <a:schemeClr val="accent1">
                    <a:lumMod val="50000"/>
                    <a:lumOff val="50000"/>
                  </a:schemeClr>
                </a:solidFill>
                <a:effectLst/>
              </a:rPr>
              <a:t>05</a:t>
            </a:r>
            <a:endParaRPr lang="en-GB" sz="2800" b="1" cap="none" spc="0" dirty="0">
              <a:ln/>
              <a:solidFill>
                <a:schemeClr val="accent1">
                  <a:lumMod val="50000"/>
                  <a:lumOff val="50000"/>
                </a:schemeClr>
              </a:solidFill>
              <a:effectLst/>
            </a:endParaRPr>
          </a:p>
        </p:txBody>
      </p:sp>
      <p:cxnSp>
        <p:nvCxnSpPr>
          <p:cNvPr id="32" name="Straight Connector 31">
            <a:extLst>
              <a:ext uri="{FF2B5EF4-FFF2-40B4-BE49-F238E27FC236}">
                <a16:creationId xmlns:a16="http://schemas.microsoft.com/office/drawing/2014/main" id="{9CF7EFBD-F414-A0FF-5D3F-EC5FAE446441}"/>
              </a:ext>
            </a:extLst>
          </p:cNvPr>
          <p:cNvCxnSpPr>
            <a:cxnSpLocks/>
          </p:cNvCxnSpPr>
          <p:nvPr/>
        </p:nvCxnSpPr>
        <p:spPr>
          <a:xfrm>
            <a:off x="6177298" y="5191026"/>
            <a:ext cx="0" cy="805184"/>
          </a:xfrm>
          <a:prstGeom prst="line">
            <a:avLst/>
          </a:prstGeom>
        </p:spPr>
        <p:style>
          <a:lnRef idx="3">
            <a:schemeClr val="accent3"/>
          </a:lnRef>
          <a:fillRef idx="0">
            <a:schemeClr val="accent3"/>
          </a:fillRef>
          <a:effectRef idx="2">
            <a:schemeClr val="accent3"/>
          </a:effectRef>
          <a:fontRef idx="minor">
            <a:schemeClr val="tx1"/>
          </a:fontRef>
        </p:style>
      </p:cxnSp>
      <p:sp>
        <p:nvSpPr>
          <p:cNvPr id="33" name="TextBox 32">
            <a:extLst>
              <a:ext uri="{FF2B5EF4-FFF2-40B4-BE49-F238E27FC236}">
                <a16:creationId xmlns:a16="http://schemas.microsoft.com/office/drawing/2014/main" id="{ECE63C44-7862-895E-3DA1-B2CF8D4056BA}"/>
              </a:ext>
            </a:extLst>
          </p:cNvPr>
          <p:cNvSpPr txBox="1"/>
          <p:nvPr/>
        </p:nvSpPr>
        <p:spPr>
          <a:xfrm>
            <a:off x="6243638" y="5257699"/>
            <a:ext cx="4017167" cy="923330"/>
          </a:xfrm>
          <a:prstGeom prst="rect">
            <a:avLst/>
          </a:prstGeom>
          <a:noFill/>
        </p:spPr>
        <p:txBody>
          <a:bodyPr wrap="square">
            <a:spAutoFit/>
          </a:bodyPr>
          <a:lstStyle/>
          <a:p>
            <a:pPr algn="just"/>
            <a:r>
              <a:rPr lang="en-US" dirty="0">
                <a:solidFill>
                  <a:schemeClr val="tx1"/>
                </a:solidFill>
              </a:rPr>
              <a:t>Demonstrate skills in oral and written communication sufficient for a professional career</a:t>
            </a:r>
            <a:endParaRPr lang="en-US" dirty="0"/>
          </a:p>
        </p:txBody>
      </p:sp>
    </p:spTree>
    <p:extLst>
      <p:ext uri="{BB962C8B-B14F-4D97-AF65-F5344CB8AC3E}">
        <p14:creationId xmlns:p14="http://schemas.microsoft.com/office/powerpoint/2010/main" val="35719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D7538-449B-7663-5D06-3BDA9835C535}"/>
              </a:ext>
            </a:extLst>
          </p:cNvPr>
          <p:cNvSpPr>
            <a:spLocks noGrp="1"/>
          </p:cNvSpPr>
          <p:nvPr>
            <p:ph type="title"/>
          </p:nvPr>
        </p:nvSpPr>
        <p:spPr/>
        <p:txBody>
          <a:bodyPr>
            <a:normAutofit/>
          </a:bodyPr>
          <a:lstStyle/>
          <a:p>
            <a:r>
              <a:rPr lang="en-US" sz="2800" dirty="0"/>
              <a:t>What’s the Internet of Things</a:t>
            </a:r>
          </a:p>
        </p:txBody>
      </p:sp>
      <p:sp>
        <p:nvSpPr>
          <p:cNvPr id="3" name="Content Placeholder 2">
            <a:extLst>
              <a:ext uri="{FF2B5EF4-FFF2-40B4-BE49-F238E27FC236}">
                <a16:creationId xmlns:a16="http://schemas.microsoft.com/office/drawing/2014/main" id="{803EBE55-3505-D971-30F9-CBEA0E3B3981}"/>
              </a:ext>
            </a:extLst>
          </p:cNvPr>
          <p:cNvSpPr>
            <a:spLocks noGrp="1"/>
          </p:cNvSpPr>
          <p:nvPr>
            <p:ph idx="1"/>
          </p:nvPr>
        </p:nvSpPr>
        <p:spPr>
          <a:xfrm>
            <a:off x="287791" y="1540590"/>
            <a:ext cx="10276115" cy="4525963"/>
          </a:xfrm>
        </p:spPr>
        <p:txBody>
          <a:bodyPr>
            <a:normAutofit lnSpcReduction="10000"/>
          </a:bodyPr>
          <a:lstStyle/>
          <a:p>
            <a:r>
              <a:rPr lang="en-GB" sz="2400" b="1" dirty="0"/>
              <a:t>History</a:t>
            </a:r>
            <a:r>
              <a:rPr lang="en-GB" sz="2400" dirty="0"/>
              <a:t> </a:t>
            </a:r>
          </a:p>
          <a:p>
            <a:pPr marL="342900" indent="-342900">
              <a:buFont typeface="Arial" panose="020B0604020202020204" pitchFamily="34" charset="0"/>
              <a:buChar char="•"/>
            </a:pPr>
            <a:r>
              <a:rPr lang="en-GB" sz="2400" dirty="0"/>
              <a:t>1997, “The Internet of Things” is the seventh in the series of ITU Internet Reports originally launched in 1997 under the title “Challenges to the Network”. </a:t>
            </a:r>
          </a:p>
          <a:p>
            <a:pPr marL="342900" indent="-342900">
              <a:buFont typeface="Arial" panose="020B0604020202020204" pitchFamily="34" charset="0"/>
              <a:buChar char="•"/>
            </a:pPr>
            <a:r>
              <a:rPr lang="en-GB" sz="2400" dirty="0"/>
              <a:t>1999, Auto-ID </a:t>
            </a:r>
            <a:r>
              <a:rPr lang="en-GB" sz="2400" dirty="0" err="1"/>
              <a:t>Center</a:t>
            </a:r>
            <a:r>
              <a:rPr lang="en-GB" sz="2400" dirty="0"/>
              <a:t> founded in MIT  2003, EPC Global founded in MIT </a:t>
            </a:r>
          </a:p>
          <a:p>
            <a:pPr marL="342900" indent="-342900">
              <a:buFont typeface="Arial" panose="020B0604020202020204" pitchFamily="34" charset="0"/>
              <a:buChar char="•"/>
            </a:pPr>
            <a:r>
              <a:rPr lang="en-GB" sz="2400" dirty="0"/>
              <a:t>2005, Four important technologies of the internet of things was proposed in WSIS conference. </a:t>
            </a:r>
          </a:p>
          <a:p>
            <a:pPr marL="342900" indent="-342900">
              <a:buFont typeface="Arial" panose="020B0604020202020204" pitchFamily="34" charset="0"/>
              <a:buChar char="•"/>
            </a:pPr>
            <a:r>
              <a:rPr lang="en-GB" sz="2400" dirty="0"/>
              <a:t>2008, First international conference of internet of things: The IOT 2008 was held at Zurich.</a:t>
            </a:r>
          </a:p>
          <a:p>
            <a:pPr marL="342900" indent="-342900">
              <a:buFont typeface="Arial" panose="020B0604020202020204" pitchFamily="34" charset="0"/>
              <a:buChar char="•"/>
            </a:pPr>
            <a:r>
              <a:rPr lang="en-GB" sz="2400" dirty="0"/>
              <a:t>2017, NB-IoT is embedded in 5G standard</a:t>
            </a:r>
            <a:endParaRPr lang="en-US" sz="2400" dirty="0"/>
          </a:p>
        </p:txBody>
      </p:sp>
    </p:spTree>
    <p:extLst>
      <p:ext uri="{BB962C8B-B14F-4D97-AF65-F5344CB8AC3E}">
        <p14:creationId xmlns:p14="http://schemas.microsoft.com/office/powerpoint/2010/main" val="105706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44F5CC-6EDA-BCE6-45C0-C1C2C8517D18}"/>
              </a:ext>
            </a:extLst>
          </p:cNvPr>
          <p:cNvSpPr txBox="1">
            <a:spLocks/>
          </p:cNvSpPr>
          <p:nvPr/>
        </p:nvSpPr>
        <p:spPr>
          <a:xfrm>
            <a:off x="287791" y="269776"/>
            <a:ext cx="11088797" cy="1143000"/>
          </a:xfrm>
          <a:prstGeom prst="rect">
            <a:avLst/>
          </a:prstGeom>
        </p:spPr>
        <p:txBody>
          <a:bodyPr vert="horz" lIns="91440" tIns="45720" rIns="91440" bIns="45720" rtlCol="0" anchor="t">
            <a:normAutofit/>
          </a:bodyPr>
          <a:lstStyle>
            <a:lvl1pPr algn="l" defTabSz="685800" rtl="0" eaLnBrk="1" latinLnBrk="0" hangingPunct="1">
              <a:spcBef>
                <a:spcPct val="0"/>
              </a:spcBef>
              <a:buNone/>
              <a:defRPr sz="2100" b="1" kern="1200">
                <a:solidFill>
                  <a:schemeClr val="accent1"/>
                </a:solidFill>
                <a:latin typeface="+mj-lt"/>
                <a:ea typeface="+mj-ea"/>
                <a:cs typeface="+mj-cs"/>
              </a:defRPr>
            </a:lvl1pPr>
          </a:lstStyle>
          <a:p>
            <a:pPr>
              <a:spcAft>
                <a:spcPts val="600"/>
              </a:spcAft>
            </a:pPr>
            <a:r>
              <a:rPr lang="en-US" sz="2800" b="1" kern="1200" dirty="0">
                <a:latin typeface="+mj-lt"/>
                <a:ea typeface="+mj-ea"/>
                <a:cs typeface="+mj-cs"/>
              </a:rPr>
              <a:t>What’s the Internet of Things</a:t>
            </a:r>
          </a:p>
        </p:txBody>
      </p:sp>
      <p:pic>
        <p:nvPicPr>
          <p:cNvPr id="6" name="Content Placeholder 5" descr="Diagram&#10;&#10;Description automatically generated">
            <a:extLst>
              <a:ext uri="{FF2B5EF4-FFF2-40B4-BE49-F238E27FC236}">
                <a16:creationId xmlns:a16="http://schemas.microsoft.com/office/drawing/2014/main" id="{AF7D0819-1724-6FF3-8B25-753FC6A9AB9F}"/>
              </a:ext>
            </a:extLst>
          </p:cNvPr>
          <p:cNvPicPr>
            <a:picLocks noGrp="1" noChangeAspect="1"/>
          </p:cNvPicPr>
          <p:nvPr>
            <p:ph idx="1"/>
          </p:nvPr>
        </p:nvPicPr>
        <p:blipFill>
          <a:blip r:embed="rId2"/>
          <a:stretch>
            <a:fillRect/>
          </a:stretch>
        </p:blipFill>
        <p:spPr>
          <a:xfrm>
            <a:off x="2610863" y="1772819"/>
            <a:ext cx="6442652" cy="4525963"/>
          </a:xfrm>
          <a:noFill/>
        </p:spPr>
      </p:pic>
      <p:sp>
        <p:nvSpPr>
          <p:cNvPr id="7" name="TextBox 6">
            <a:extLst>
              <a:ext uri="{FF2B5EF4-FFF2-40B4-BE49-F238E27FC236}">
                <a16:creationId xmlns:a16="http://schemas.microsoft.com/office/drawing/2014/main" id="{171AB91F-D848-E629-69B9-6A66220E62E4}"/>
              </a:ext>
            </a:extLst>
          </p:cNvPr>
          <p:cNvSpPr txBox="1"/>
          <p:nvPr/>
        </p:nvSpPr>
        <p:spPr>
          <a:xfrm>
            <a:off x="815412" y="1223466"/>
            <a:ext cx="9674443" cy="369332"/>
          </a:xfrm>
          <a:prstGeom prst="rect">
            <a:avLst/>
          </a:prstGeom>
          <a:noFill/>
        </p:spPr>
        <p:txBody>
          <a:bodyPr wrap="none" rtlCol="0">
            <a:spAutoFit/>
          </a:bodyPr>
          <a:lstStyle/>
          <a:p>
            <a:r>
              <a:rPr lang="en-US" dirty="0"/>
              <a:t>From any time, any place connectivity for anyone, we will now </a:t>
            </a:r>
            <a:r>
              <a:rPr lang="en-US" dirty="0" err="1"/>
              <a:t>havre</a:t>
            </a:r>
            <a:r>
              <a:rPr lang="en-US" dirty="0"/>
              <a:t> connectivity for anything!</a:t>
            </a:r>
          </a:p>
        </p:txBody>
      </p:sp>
    </p:spTree>
    <p:extLst>
      <p:ext uri="{BB962C8B-B14F-4D97-AF65-F5344CB8AC3E}">
        <p14:creationId xmlns:p14="http://schemas.microsoft.com/office/powerpoint/2010/main" val="6982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1DF0C-95D0-890E-1145-E9B0B8637BC5}"/>
              </a:ext>
            </a:extLst>
          </p:cNvPr>
          <p:cNvSpPr>
            <a:spLocks noGrp="1"/>
          </p:cNvSpPr>
          <p:nvPr>
            <p:ph type="title"/>
          </p:nvPr>
        </p:nvSpPr>
        <p:spPr/>
        <p:txBody>
          <a:bodyPr>
            <a:normAutofit/>
          </a:bodyPr>
          <a:lstStyle/>
          <a:p>
            <a:r>
              <a:rPr lang="en-US" sz="3600" dirty="0"/>
              <a:t>Content</a:t>
            </a:r>
          </a:p>
        </p:txBody>
      </p:sp>
      <p:sp>
        <p:nvSpPr>
          <p:cNvPr id="3" name="Content Placeholder 2">
            <a:extLst>
              <a:ext uri="{FF2B5EF4-FFF2-40B4-BE49-F238E27FC236}">
                <a16:creationId xmlns:a16="http://schemas.microsoft.com/office/drawing/2014/main" id="{584AC479-6FD5-4E12-ADAE-EE2F265E4A5B}"/>
              </a:ext>
            </a:extLst>
          </p:cNvPr>
          <p:cNvSpPr>
            <a:spLocks noGrp="1"/>
          </p:cNvSpPr>
          <p:nvPr>
            <p:ph idx="1"/>
          </p:nvPr>
        </p:nvSpPr>
        <p:spPr/>
        <p:txBody>
          <a:bodyPr>
            <a:normAutofit/>
          </a:bodyPr>
          <a:lstStyle/>
          <a:p>
            <a:r>
              <a:rPr lang="en-US" sz="2600" dirty="0">
                <a:solidFill>
                  <a:schemeClr val="bg1">
                    <a:lumMod val="65000"/>
                  </a:schemeClr>
                </a:solidFill>
              </a:rPr>
              <a:t>-&gt; Technological and Societal aspects of the Internet of Things</a:t>
            </a:r>
          </a:p>
          <a:p>
            <a:r>
              <a:rPr lang="en-US" sz="2600" b="1" dirty="0">
                <a:solidFill>
                  <a:schemeClr val="tx1"/>
                </a:solidFill>
              </a:rPr>
              <a:t>-&gt; IoT prototyping</a:t>
            </a:r>
          </a:p>
          <a:p>
            <a:r>
              <a:rPr lang="en-US" sz="2600" b="1" dirty="0">
                <a:solidFill>
                  <a:schemeClr val="tx1"/>
                </a:solidFill>
              </a:rPr>
              <a:t>	-&gt; IoT sensors and Actuators</a:t>
            </a:r>
          </a:p>
          <a:p>
            <a:r>
              <a:rPr lang="en-US" sz="2600" dirty="0">
                <a:solidFill>
                  <a:schemeClr val="bg1">
                    <a:lumMod val="65000"/>
                  </a:schemeClr>
                </a:solidFill>
              </a:rPr>
              <a:t>	-&gt;  IoT security</a:t>
            </a:r>
          </a:p>
          <a:p>
            <a:r>
              <a:rPr lang="en-US" sz="2600" dirty="0">
                <a:solidFill>
                  <a:schemeClr val="bg1">
                    <a:lumMod val="65000"/>
                  </a:schemeClr>
                </a:solidFill>
              </a:rPr>
              <a:t>	-&gt; IoT Data communication buses</a:t>
            </a:r>
          </a:p>
          <a:p>
            <a:r>
              <a:rPr lang="en-US" sz="2600" dirty="0">
                <a:solidFill>
                  <a:schemeClr val="bg1">
                    <a:lumMod val="65000"/>
                  </a:schemeClr>
                </a:solidFill>
              </a:rPr>
              <a:t>	-&gt; IoT wireless networks</a:t>
            </a:r>
          </a:p>
          <a:p>
            <a:r>
              <a:rPr lang="en-US" sz="2600" dirty="0">
                <a:solidFill>
                  <a:schemeClr val="bg1">
                    <a:lumMod val="65000"/>
                  </a:schemeClr>
                </a:solidFill>
              </a:rPr>
              <a:t>	-&gt; IoT power management </a:t>
            </a:r>
          </a:p>
          <a:p>
            <a:endParaRPr lang="en-US" sz="2600" dirty="0">
              <a:solidFill>
                <a:schemeClr val="bg1">
                  <a:lumMod val="65000"/>
                </a:schemeClr>
              </a:solidFill>
            </a:endParaRPr>
          </a:p>
        </p:txBody>
      </p:sp>
    </p:spTree>
    <p:extLst>
      <p:ext uri="{BB962C8B-B14F-4D97-AF65-F5344CB8AC3E}">
        <p14:creationId xmlns:p14="http://schemas.microsoft.com/office/powerpoint/2010/main" val="246982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sep">
  <a:themeElements>
    <a:clrScheme name="Custom 3">
      <a:dk1>
        <a:sysClr val="windowText" lastClr="000000"/>
      </a:dk1>
      <a:lt1>
        <a:sysClr val="window" lastClr="FFFFFF"/>
      </a:lt1>
      <a:dk2>
        <a:srgbClr val="595959"/>
      </a:dk2>
      <a:lt2>
        <a:srgbClr val="EBEBEB"/>
      </a:lt2>
      <a:accent1>
        <a:srgbClr val="00325B"/>
      </a:accent1>
      <a:accent2>
        <a:srgbClr val="BE0F34"/>
      </a:accent2>
      <a:accent3>
        <a:srgbClr val="84A5DC"/>
      </a:accent3>
      <a:accent4>
        <a:srgbClr val="8098AD"/>
      </a:accent4>
      <a:accent5>
        <a:srgbClr val="DF879A"/>
      </a:accent5>
      <a:accent6>
        <a:srgbClr val="C2D2ED"/>
      </a:accent6>
      <a:hlink>
        <a:srgbClr val="0000FF"/>
      </a:hlink>
      <a:folHlink>
        <a:srgbClr val="800080"/>
      </a:folHlink>
    </a:clrScheme>
    <a:fontScheme name="Brunel">
      <a:majorFont>
        <a:latin typeface="Arial"/>
        <a:ea typeface=""/>
        <a:cs typeface=""/>
      </a:majorFont>
      <a:minorFont>
        <a:latin typeface="Arial"/>
        <a:ea typeface=""/>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sep" id="{9B91E634-92F0-6743-AB0D-774516A22DC0}" vid="{4E4A212F-742A-0B48-8B1D-F4DFD520064A}"/>
    </a:ext>
  </a:extLst>
</a:theme>
</file>

<file path=ppt/theme/theme2.xml><?xml version="1.0" encoding="utf-8"?>
<a:theme xmlns:a="http://schemas.openxmlformats.org/drawingml/2006/main" name="1_isep">
  <a:themeElements>
    <a:clrScheme name="Custom 3">
      <a:dk1>
        <a:sysClr val="windowText" lastClr="000000"/>
      </a:dk1>
      <a:lt1>
        <a:sysClr val="window" lastClr="FFFFFF"/>
      </a:lt1>
      <a:dk2>
        <a:srgbClr val="595959"/>
      </a:dk2>
      <a:lt2>
        <a:srgbClr val="EBEBEB"/>
      </a:lt2>
      <a:accent1>
        <a:srgbClr val="00325B"/>
      </a:accent1>
      <a:accent2>
        <a:srgbClr val="BE0F34"/>
      </a:accent2>
      <a:accent3>
        <a:srgbClr val="84A5DC"/>
      </a:accent3>
      <a:accent4>
        <a:srgbClr val="8098AD"/>
      </a:accent4>
      <a:accent5>
        <a:srgbClr val="DF879A"/>
      </a:accent5>
      <a:accent6>
        <a:srgbClr val="C2D2ED"/>
      </a:accent6>
      <a:hlink>
        <a:srgbClr val="0000FF"/>
      </a:hlink>
      <a:folHlink>
        <a:srgbClr val="800080"/>
      </a:folHlink>
    </a:clrScheme>
    <a:fontScheme name="Brunel">
      <a:majorFont>
        <a:latin typeface="Arial"/>
        <a:ea typeface=""/>
        <a:cs typeface=""/>
      </a:majorFont>
      <a:minorFont>
        <a:latin typeface="Arial"/>
        <a:ea typeface=""/>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sep" id="{9B91E634-92F0-6743-AB0D-774516A22DC0}" vid="{4E4A212F-742A-0B48-8B1D-F4DFD520064A}"/>
    </a:ext>
  </a:extLst>
</a:theme>
</file>

<file path=ppt/theme/theme3.xml><?xml version="1.0" encoding="utf-8"?>
<a:theme xmlns:a="http://schemas.openxmlformats.org/drawingml/2006/main" name="2_isep">
  <a:themeElements>
    <a:clrScheme name="Custom 3">
      <a:dk1>
        <a:sysClr val="windowText" lastClr="000000"/>
      </a:dk1>
      <a:lt1>
        <a:sysClr val="window" lastClr="FFFFFF"/>
      </a:lt1>
      <a:dk2>
        <a:srgbClr val="595959"/>
      </a:dk2>
      <a:lt2>
        <a:srgbClr val="EBEBEB"/>
      </a:lt2>
      <a:accent1>
        <a:srgbClr val="00325B"/>
      </a:accent1>
      <a:accent2>
        <a:srgbClr val="BE0F34"/>
      </a:accent2>
      <a:accent3>
        <a:srgbClr val="84A5DC"/>
      </a:accent3>
      <a:accent4>
        <a:srgbClr val="8098AD"/>
      </a:accent4>
      <a:accent5>
        <a:srgbClr val="DF879A"/>
      </a:accent5>
      <a:accent6>
        <a:srgbClr val="C2D2ED"/>
      </a:accent6>
      <a:hlink>
        <a:srgbClr val="0000FF"/>
      </a:hlink>
      <a:folHlink>
        <a:srgbClr val="800080"/>
      </a:folHlink>
    </a:clrScheme>
    <a:fontScheme name="Brunel">
      <a:majorFont>
        <a:latin typeface="Arial"/>
        <a:ea typeface=""/>
        <a:cs typeface=""/>
      </a:majorFont>
      <a:minorFont>
        <a:latin typeface="Arial"/>
        <a:ea typeface=""/>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sep" id="{9B91E634-92F0-6743-AB0D-774516A22DC0}" vid="{4E4A212F-742A-0B48-8B1D-F4DFD520064A}"/>
    </a:ext>
  </a:extLst>
</a:theme>
</file>

<file path=ppt/theme/theme4.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FE89B73603CD44961029002635065D" ma:contentTypeVersion="0" ma:contentTypeDescription="Create a new document." ma:contentTypeScope="" ma:versionID="435a2d0440d4a23e390d3376c968b95f">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258965B-4800-4A83-ABEE-1D255055891E}"/>
</file>

<file path=customXml/itemProps2.xml><?xml version="1.0" encoding="utf-8"?>
<ds:datastoreItem xmlns:ds="http://schemas.openxmlformats.org/officeDocument/2006/customXml" ds:itemID="{67436F32-AA6A-4AC1-81D1-F68F2EB5E83E}"/>
</file>

<file path=customXml/itemProps3.xml><?xml version="1.0" encoding="utf-8"?>
<ds:datastoreItem xmlns:ds="http://schemas.openxmlformats.org/officeDocument/2006/customXml" ds:itemID="{1B95C9AE-ABE2-4B85-9D77-4DC8012E507C}"/>
</file>

<file path=docProps/app.xml><?xml version="1.0" encoding="utf-8"?>
<Properties xmlns="http://schemas.openxmlformats.org/officeDocument/2006/extended-properties" xmlns:vt="http://schemas.openxmlformats.org/officeDocument/2006/docPropsVTypes">
  <Template>isep</Template>
  <TotalTime>31574</TotalTime>
  <Words>2608</Words>
  <Application>Microsoft Macintosh PowerPoint</Application>
  <PresentationFormat>Widescreen</PresentationFormat>
  <Paragraphs>295</Paragraphs>
  <Slides>47</Slides>
  <Notes>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47</vt:i4>
      </vt:variant>
    </vt:vector>
  </HeadingPairs>
  <TitlesOfParts>
    <vt:vector size="59" baseType="lpstr">
      <vt:lpstr>ArialMT</vt:lpstr>
      <vt:lpstr>MinionPro</vt:lpstr>
      <vt:lpstr>MyriadPro</vt:lpstr>
      <vt:lpstr>TeXGyreAdventor</vt:lpstr>
      <vt:lpstr>Arial</vt:lpstr>
      <vt:lpstr>Calibri</vt:lpstr>
      <vt:lpstr>Cambria Math</vt:lpstr>
      <vt:lpstr>Times New Roman</vt:lpstr>
      <vt:lpstr>Wingdings</vt:lpstr>
      <vt:lpstr>isep</vt:lpstr>
      <vt:lpstr>1_isep</vt:lpstr>
      <vt:lpstr>2_isep</vt:lpstr>
      <vt:lpstr>IE.2407/2307 : Internet of Thing and electronic system</vt:lpstr>
      <vt:lpstr>Syllabus: IoT electronic system</vt:lpstr>
      <vt:lpstr>Course Schedule</vt:lpstr>
      <vt:lpstr>Evaluation </vt:lpstr>
      <vt:lpstr>Course Objectives</vt:lpstr>
      <vt:lpstr>Program Learning Outcomes</vt:lpstr>
      <vt:lpstr>What’s the Internet of Things</vt:lpstr>
      <vt:lpstr>PowerPoint Presentation</vt:lpstr>
      <vt:lpstr>Content</vt:lpstr>
      <vt:lpstr>Definition</vt:lpstr>
      <vt:lpstr>Selected IoT connection growth highlights in 2021</vt:lpstr>
      <vt:lpstr>Internet of Thing today and future</vt:lpstr>
      <vt:lpstr>Element of Smart, Connected products</vt:lpstr>
      <vt:lpstr>Reference architecture for Internet of Things</vt:lpstr>
      <vt:lpstr>The device Layer – the bottom layer of the architecture </vt:lpstr>
      <vt:lpstr>The Edge of the IoT</vt:lpstr>
      <vt:lpstr>IoT, Digitize &amp; connect</vt:lpstr>
      <vt:lpstr>Abstract Edge Architecture Model</vt:lpstr>
      <vt:lpstr>Edge Architecture Examples</vt:lpstr>
      <vt:lpstr>Gateway example with Cellular </vt:lpstr>
      <vt:lpstr>Sensors </vt:lpstr>
      <vt:lpstr>Sensors - Overview</vt:lpstr>
      <vt:lpstr>Sensors - Overview</vt:lpstr>
      <vt:lpstr>Sensor - Definition</vt:lpstr>
      <vt:lpstr>Definition</vt:lpstr>
      <vt:lpstr>Sensors - Overview</vt:lpstr>
      <vt:lpstr>Sensor terminology and classification</vt:lpstr>
      <vt:lpstr>Sensor terminology and classification: Sensing and Sensors  </vt:lpstr>
      <vt:lpstr>Classification of sensor</vt:lpstr>
      <vt:lpstr>Classification of sensor</vt:lpstr>
      <vt:lpstr>Classification of sensor</vt:lpstr>
      <vt:lpstr>Classification of sensor</vt:lpstr>
      <vt:lpstr>Sensor Classification</vt:lpstr>
      <vt:lpstr>What are accuracy, error and repeatability in sensors? </vt:lpstr>
      <vt:lpstr>Sensors measurement basics</vt:lpstr>
      <vt:lpstr>PowerPoint Presentation</vt:lpstr>
      <vt:lpstr>Sensors measurement basics</vt:lpstr>
      <vt:lpstr>Sensors – Mesurement basics</vt:lpstr>
      <vt:lpstr>PowerPoint Presentation</vt:lpstr>
      <vt:lpstr>Sensors measurement basics  </vt:lpstr>
      <vt:lpstr>PowerPoint Presentation</vt:lpstr>
      <vt:lpstr>Sensors – measurement basics</vt:lpstr>
      <vt:lpstr>PowerPoint Presentation</vt:lpstr>
      <vt:lpstr>PowerPoint Presentation</vt:lpstr>
      <vt:lpstr>SENSORS signal processing scheme </vt:lpstr>
      <vt:lpstr>Visible light communication system (LiFi) and indoor geolocation application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Optical wireless Communication system and application</dc:title>
  <dc:creator>Xun Zhang</dc:creator>
  <cp:lastModifiedBy>Xun ZHANG</cp:lastModifiedBy>
  <cp:revision>47</cp:revision>
  <cp:lastPrinted>2019-01-18T19:31:35Z</cp:lastPrinted>
  <dcterms:created xsi:type="dcterms:W3CDTF">2017-10-30T13:14:28Z</dcterms:created>
  <dcterms:modified xsi:type="dcterms:W3CDTF">2023-09-24T17:44:46Z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0x0101000DFE89B73603CD44961029002635065D</vt:lpwstr>
  </property>
</Properties>
</file>